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CD5E-FEF4-46CF-8C79-0E2167DA029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5EB64-D625-4AE9-905C-6C08A8BE11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Stages of Genocide in Bosnia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Srebrenica massacre is one of the </a:t>
            </a:r>
            <a:r>
              <a:rPr lang="en-US" dirty="0" smtClean="0"/>
              <a:t>largest group of killings </a:t>
            </a:r>
            <a:r>
              <a:rPr lang="en-US" dirty="0"/>
              <a:t>that took place during the </a:t>
            </a:r>
            <a:r>
              <a:rPr lang="en-US" dirty="0" smtClean="0"/>
              <a:t>Bosnian genocide</a:t>
            </a:r>
          </a:p>
          <a:p>
            <a:r>
              <a:rPr lang="en-US" dirty="0"/>
              <a:t>E</a:t>
            </a:r>
            <a:r>
              <a:rPr lang="en-US" dirty="0" smtClean="0"/>
              <a:t>stimated </a:t>
            </a:r>
            <a:r>
              <a:rPr lang="en-US" dirty="0"/>
              <a:t>8,000 victims were murdered in the town of </a:t>
            </a:r>
            <a:r>
              <a:rPr lang="en-US" dirty="0" smtClean="0"/>
              <a:t>Srebrenica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 and denied crimes</a:t>
            </a:r>
          </a:p>
          <a:p>
            <a:r>
              <a:rPr lang="en-US" dirty="0" smtClean="0"/>
              <a:t>Often mass graves or burning sites</a:t>
            </a:r>
          </a:p>
          <a:p>
            <a:r>
              <a:rPr lang="en-US" dirty="0" smtClean="0"/>
              <a:t>Trying to hide what was known or done</a:t>
            </a:r>
          </a:p>
          <a:p>
            <a:r>
              <a:rPr lang="en-US" dirty="0"/>
              <a:t>Slobodan Milosevic, who was responsible for the genocide, </a:t>
            </a:r>
            <a:r>
              <a:rPr lang="en-US" dirty="0" smtClean="0"/>
              <a:t>died </a:t>
            </a:r>
            <a:r>
              <a:rPr lang="en-US" dirty="0"/>
              <a:t>before he could be brought to </a:t>
            </a:r>
            <a:r>
              <a:rPr lang="en-US" dirty="0" smtClean="0"/>
              <a:t>justice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Groups of people were separated into “us” and “them” </a:t>
            </a:r>
          </a:p>
          <a:p>
            <a:r>
              <a:rPr lang="en-US" dirty="0" smtClean="0"/>
              <a:t>People were classified by their background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were given labels, not “Bosnian”</a:t>
            </a:r>
          </a:p>
          <a:p>
            <a:r>
              <a:rPr lang="en-US" dirty="0" smtClean="0"/>
              <a:t>“Serb” or “Croat”</a:t>
            </a:r>
          </a:p>
          <a:p>
            <a:r>
              <a:rPr lang="en-US" dirty="0" smtClean="0"/>
              <a:t>This made it easy to see one group as an enemy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Dehumanization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Lowering of one group of people under another</a:t>
            </a:r>
          </a:p>
          <a:p>
            <a:r>
              <a:rPr lang="en-US" dirty="0" smtClean="0"/>
              <a:t>Croats and Muslims labeled as subhuman and outsiders</a:t>
            </a:r>
          </a:p>
          <a:p>
            <a:r>
              <a:rPr lang="en-US" dirty="0" smtClean="0"/>
              <a:t>They were viewed as enemies and seen as a threat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were various planned acts of murder upon the Croats and Bosnian </a:t>
            </a:r>
            <a:r>
              <a:rPr lang="en-US" dirty="0" smtClean="0"/>
              <a:t>Muslims</a:t>
            </a:r>
          </a:p>
          <a:p>
            <a:r>
              <a:rPr lang="en-US" dirty="0"/>
              <a:t>Civilians were </a:t>
            </a:r>
            <a:r>
              <a:rPr lang="en-US" dirty="0" smtClean="0"/>
              <a:t>told that there were safe zones and </a:t>
            </a:r>
            <a:r>
              <a:rPr lang="en-US" dirty="0"/>
              <a:t>they would not be harmed </a:t>
            </a:r>
            <a:r>
              <a:rPr lang="en-US" dirty="0" smtClean="0"/>
              <a:t>there</a:t>
            </a:r>
          </a:p>
          <a:p>
            <a:r>
              <a:rPr lang="en-US" dirty="0"/>
              <a:t>This </a:t>
            </a:r>
            <a:r>
              <a:rPr lang="en-US" dirty="0" smtClean="0"/>
              <a:t>ended up being false as the </a:t>
            </a:r>
            <a:r>
              <a:rPr lang="en-US" dirty="0"/>
              <a:t>Serbian military </a:t>
            </a:r>
            <a:r>
              <a:rPr lang="en-US" dirty="0" smtClean="0"/>
              <a:t>was </a:t>
            </a:r>
            <a:r>
              <a:rPr lang="en-US" dirty="0"/>
              <a:t>sent there </a:t>
            </a:r>
            <a:r>
              <a:rPr lang="en-US" dirty="0" smtClean="0"/>
              <a:t>to </a:t>
            </a:r>
            <a:r>
              <a:rPr lang="en-US" dirty="0"/>
              <a:t>murder innocent </a:t>
            </a:r>
            <a:r>
              <a:rPr lang="en-US" dirty="0" smtClean="0"/>
              <a:t>people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Croats and Serbian Muslims were seen as </a:t>
            </a:r>
            <a:r>
              <a:rPr lang="en-US" dirty="0" smtClean="0"/>
              <a:t>outsiders </a:t>
            </a:r>
            <a:r>
              <a:rPr lang="en-US" dirty="0"/>
              <a:t>who </a:t>
            </a:r>
            <a:r>
              <a:rPr lang="en-US" dirty="0" smtClean="0"/>
              <a:t>were unwelcomed in Bosnia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areas were </a:t>
            </a:r>
            <a:r>
              <a:rPr lang="en-US" dirty="0" smtClean="0"/>
              <a:t>set up to kill innocent people: towns, schools, safe zones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10 Stages of Genocide in Bosnia</vt:lpstr>
      <vt:lpstr>Classification</vt:lpstr>
      <vt:lpstr>Symbolization</vt:lpstr>
      <vt:lpstr>Discrimination</vt:lpstr>
      <vt:lpstr>Dehumanization</vt:lpstr>
      <vt:lpstr>Organization</vt:lpstr>
      <vt:lpstr>Polarization</vt:lpstr>
      <vt:lpstr>Preparation</vt:lpstr>
      <vt:lpstr>Persecution</vt:lpstr>
      <vt:lpstr>Extermination</vt:lpstr>
      <vt:lpstr>Denial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Stages of Genocide in Bosnia</dc:title>
  <dc:creator>User20</dc:creator>
  <cp:lastModifiedBy>User20</cp:lastModifiedBy>
  <cp:revision>2</cp:revision>
  <dcterms:created xsi:type="dcterms:W3CDTF">2014-04-23T18:02:51Z</dcterms:created>
  <dcterms:modified xsi:type="dcterms:W3CDTF">2014-04-23T18:22:40Z</dcterms:modified>
</cp:coreProperties>
</file>