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60"/>
  </p:normalViewPr>
  <p:slideViewPr>
    <p:cSldViewPr>
      <p:cViewPr>
        <p:scale>
          <a:sx n="94" d="100"/>
          <a:sy n="94" d="100"/>
        </p:scale>
        <p:origin x="-90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23" name="Slide Number Placeholder 22"/>
          <p:cNvSpPr>
            <a:spLocks noGrp="1"/>
          </p:cNvSpPr>
          <p:nvPr>
            <p:ph type="sldNum" sz="quarter" idx="11"/>
          </p:nvPr>
        </p:nvSpPr>
        <p:spPr/>
        <p:txBody>
          <a:bodyPr/>
          <a:lstStyle/>
          <a:p>
            <a:fld id="{F013B3F0-8D21-482C-99F6-7130A73818C5}"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3B3F0-8D21-482C-99F6-7130A73818C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3B3F0-8D21-482C-99F6-7130A73818C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95925C5-A75A-46EE-8202-2D9A4B0EA691}" type="datetimeFigureOut">
              <a:rPr lang="en-US" smtClean="0"/>
              <a:t>10/8/2013</a:t>
            </a:fld>
            <a:endParaRPr lang="en-US" dirty="0"/>
          </a:p>
        </p:txBody>
      </p:sp>
      <p:sp>
        <p:nvSpPr>
          <p:cNvPr id="19" name="Slide Number Placeholder 18"/>
          <p:cNvSpPr>
            <a:spLocks noGrp="1"/>
          </p:cNvSpPr>
          <p:nvPr>
            <p:ph type="sldNum" sz="quarter" idx="15"/>
          </p:nvPr>
        </p:nvSpPr>
        <p:spPr/>
        <p:txBody>
          <a:bodyPr/>
          <a:lstStyle/>
          <a:p>
            <a:fld id="{F013B3F0-8D21-482C-99F6-7130A73818C5}"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20" name="Slide Number Placeholder 19"/>
          <p:cNvSpPr>
            <a:spLocks noGrp="1"/>
          </p:cNvSpPr>
          <p:nvPr>
            <p:ph type="sldNum" sz="quarter" idx="11"/>
          </p:nvPr>
        </p:nvSpPr>
        <p:spPr/>
        <p:txBody>
          <a:bodyPr/>
          <a:lstStyle/>
          <a:p>
            <a:fld id="{F013B3F0-8D21-482C-99F6-7130A73818C5}"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95925C5-A75A-46EE-8202-2D9A4B0EA691}" type="datetimeFigureOut">
              <a:rPr lang="en-US" smtClean="0"/>
              <a:t>10/8/2013</a:t>
            </a:fld>
            <a:endParaRPr lang="en-US" dirty="0"/>
          </a:p>
        </p:txBody>
      </p:sp>
      <p:sp>
        <p:nvSpPr>
          <p:cNvPr id="25" name="Slide Number Placeholder 24"/>
          <p:cNvSpPr>
            <a:spLocks noGrp="1"/>
          </p:cNvSpPr>
          <p:nvPr>
            <p:ph type="sldNum" sz="quarter" idx="16"/>
          </p:nvPr>
        </p:nvSpPr>
        <p:spPr/>
        <p:txBody>
          <a:bodyPr/>
          <a:lstStyle/>
          <a:p>
            <a:fld id="{F013B3F0-8D21-482C-99F6-7130A73818C5}" type="slidenum">
              <a:rPr lang="en-US" smtClean="0"/>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95925C5-A75A-46EE-8202-2D9A4B0EA691}" type="datetimeFigureOut">
              <a:rPr lang="en-US" smtClean="0"/>
              <a:t>10/8/2013</a:t>
            </a:fld>
            <a:endParaRPr lang="en-US" dirty="0"/>
          </a:p>
        </p:txBody>
      </p:sp>
      <p:sp>
        <p:nvSpPr>
          <p:cNvPr id="24" name="Slide Number Placeholder 23"/>
          <p:cNvSpPr>
            <a:spLocks noGrp="1"/>
          </p:cNvSpPr>
          <p:nvPr>
            <p:ph type="sldNum" sz="quarter" idx="17"/>
          </p:nvPr>
        </p:nvSpPr>
        <p:spPr/>
        <p:txBody>
          <a:bodyPr/>
          <a:lstStyle/>
          <a:p>
            <a:fld id="{F013B3F0-8D21-482C-99F6-7130A73818C5}" type="slidenum">
              <a:rPr lang="en-US" smtClean="0"/>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14" name="Slide Number Placeholder 13"/>
          <p:cNvSpPr>
            <a:spLocks noGrp="1"/>
          </p:cNvSpPr>
          <p:nvPr>
            <p:ph type="sldNum" sz="quarter" idx="11"/>
          </p:nvPr>
        </p:nvSpPr>
        <p:spPr/>
        <p:txBody>
          <a:bodyPr/>
          <a:lstStyle/>
          <a:p>
            <a:fld id="{F013B3F0-8D21-482C-99F6-7130A73818C5}"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295925C5-A75A-46EE-8202-2D9A4B0EA691}" type="datetimeFigureOut">
              <a:rPr lang="en-US" smtClean="0"/>
              <a:t>10/8/2013</a:t>
            </a:fld>
            <a:endParaRPr lang="en-US" dirty="0"/>
          </a:p>
        </p:txBody>
      </p:sp>
      <p:sp>
        <p:nvSpPr>
          <p:cNvPr id="12" name="Slide Number Placeholder 11"/>
          <p:cNvSpPr>
            <a:spLocks noGrp="1"/>
          </p:cNvSpPr>
          <p:nvPr>
            <p:ph type="sldNum" sz="quarter" idx="11"/>
          </p:nvPr>
        </p:nvSpPr>
        <p:spPr/>
        <p:txBody>
          <a:bodyPr/>
          <a:lstStyle/>
          <a:p>
            <a:fld id="{F013B3F0-8D21-482C-99F6-7130A73818C5}" type="slidenum">
              <a:rPr lang="en-US" smtClean="0"/>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95925C5-A75A-46EE-8202-2D9A4B0EA691}" type="datetimeFigureOut">
              <a:rPr lang="en-US" smtClean="0"/>
              <a:t>10/8/2013</a:t>
            </a:fld>
            <a:endParaRPr lang="en-US" dirty="0"/>
          </a:p>
        </p:txBody>
      </p:sp>
      <p:sp>
        <p:nvSpPr>
          <p:cNvPr id="18" name="Slide Number Placeholder 17"/>
          <p:cNvSpPr>
            <a:spLocks noGrp="1"/>
          </p:cNvSpPr>
          <p:nvPr>
            <p:ph type="sldNum" sz="quarter" idx="16"/>
          </p:nvPr>
        </p:nvSpPr>
        <p:spPr/>
        <p:txBody>
          <a:bodyPr/>
          <a:lstStyle/>
          <a:p>
            <a:fld id="{F013B3F0-8D21-482C-99F6-7130A73818C5}" type="slidenum">
              <a:rPr lang="en-US" smtClean="0"/>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95925C5-A75A-46EE-8202-2D9A4B0EA691}" type="datetimeFigureOut">
              <a:rPr lang="en-US" smtClean="0"/>
              <a:t>10/8/2013</a:t>
            </a:fld>
            <a:endParaRPr lang="en-US" dirty="0"/>
          </a:p>
        </p:txBody>
      </p:sp>
      <p:sp>
        <p:nvSpPr>
          <p:cNvPr id="20" name="Slide Number Placeholder 19"/>
          <p:cNvSpPr>
            <a:spLocks noGrp="1"/>
          </p:cNvSpPr>
          <p:nvPr>
            <p:ph type="sldNum" sz="quarter" idx="15"/>
          </p:nvPr>
        </p:nvSpPr>
        <p:spPr/>
        <p:txBody>
          <a:bodyPr/>
          <a:lstStyle/>
          <a:p>
            <a:fld id="{F013B3F0-8D21-482C-99F6-7130A73818C5}"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95925C5-A75A-46EE-8202-2D9A4B0EA691}" type="datetimeFigureOut">
              <a:rPr lang="en-US" smtClean="0"/>
              <a:t>10/8/2013</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013B3F0-8D21-482C-99F6-7130A73818C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lympic.org/" TargetMode="External"/><Relationship Id="rId2" Type="http://schemas.openxmlformats.org/officeDocument/2006/relationships/hyperlink" Target="http://espn.go.com/blog/nflnation" TargetMode="External"/><Relationship Id="rId1" Type="http://schemas.openxmlformats.org/officeDocument/2006/relationships/slideLayout" Target="../slideLayouts/slideLayout2.xml"/><Relationship Id="rId5" Type="http://schemas.openxmlformats.org/officeDocument/2006/relationships/hyperlink" Target="http://sportsillustrated.cnn.com/" TargetMode="External"/><Relationship Id="rId4" Type="http://schemas.openxmlformats.org/officeDocument/2006/relationships/hyperlink" Target="http://www.laxmagazine.com/genrel/062613_lacrosse_moves_step_closer_to_olymp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rgbClr val="00FF00"/>
                </a:solidFill>
              </a:rPr>
              <a:t>Extreme sports</a:t>
            </a:r>
            <a:endParaRPr lang="en-US" dirty="0">
              <a:solidFill>
                <a:srgbClr val="00FF00"/>
              </a:solidFill>
            </a:endParaRPr>
          </a:p>
        </p:txBody>
      </p:sp>
      <p:sp>
        <p:nvSpPr>
          <p:cNvPr id="2" name="Title 1"/>
          <p:cNvSpPr>
            <a:spLocks noGrp="1"/>
          </p:cNvSpPr>
          <p:nvPr>
            <p:ph type="title"/>
          </p:nvPr>
        </p:nvSpPr>
        <p:spPr/>
        <p:txBody>
          <a:bodyPr/>
          <a:lstStyle/>
          <a:p>
            <a:r>
              <a:rPr lang="en-US" dirty="0" smtClean="0">
                <a:solidFill>
                  <a:srgbClr val="00FF00"/>
                </a:solidFill>
              </a:rPr>
              <a:t>Cultural Time Capsule</a:t>
            </a:r>
            <a:endParaRPr lang="en-US" dirty="0">
              <a:solidFill>
                <a:srgbClr val="00FF00"/>
              </a:solidFill>
            </a:endParaRPr>
          </a:p>
        </p:txBody>
      </p:sp>
    </p:spTree>
    <p:extLst>
      <p:ext uri="{BB962C8B-B14F-4D97-AF65-F5344CB8AC3E}">
        <p14:creationId xmlns:p14="http://schemas.microsoft.com/office/powerpoint/2010/main" val="205312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Basketball</a:t>
            </a:r>
            <a:endParaRPr lang="en-US" dirty="0">
              <a:solidFill>
                <a:srgbClr val="00FF00"/>
              </a:solidFill>
            </a:endParaRPr>
          </a:p>
        </p:txBody>
      </p:sp>
      <p:pic>
        <p:nvPicPr>
          <p:cNvPr id="1026" name="Picture 2" descr="http://chriswalder26.files.wordpress.com/2011/11/picimg_basketball_nba_9798_8d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4267200" cy="480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Basketball is a very popular sport in the U.S. They are making shoes specialized just for playing basketball, that will give your ankles more support, but are also making them lighter to be able to jump higher and run faster. </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Basketball</a:t>
            </a:r>
            <a:endParaRPr lang="en-US" dirty="0">
              <a:solidFill>
                <a:srgbClr val="00FF00"/>
              </a:solidFill>
            </a:endParaRPr>
          </a:p>
        </p:txBody>
      </p:sp>
    </p:spTree>
    <p:extLst>
      <p:ext uri="{BB962C8B-B14F-4D97-AF65-F5344CB8AC3E}">
        <p14:creationId xmlns:p14="http://schemas.microsoft.com/office/powerpoint/2010/main" val="389695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solidFill>
                  <a:srgbClr val="00FF00"/>
                </a:solidFill>
              </a:rPr>
              <a:t>Wrestling</a:t>
            </a:r>
            <a:endParaRPr lang="en-US" dirty="0">
              <a:solidFill>
                <a:srgbClr val="00FF00"/>
              </a:solidFill>
            </a:endParaRPr>
          </a:p>
        </p:txBody>
      </p:sp>
      <p:pic>
        <p:nvPicPr>
          <p:cNvPr id="2050" name="Picture 2" descr="http://static.ddmcdn.com/gif/pro-wrestling-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8100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3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There are a lot of people that enjoy watching wrestling. They are making more and more ways to “tap out” or to “pin” the opponent. They are also making more ways to prevent yourself from being “pinned”. </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Wrestling</a:t>
            </a:r>
            <a:endParaRPr lang="en-US" dirty="0">
              <a:solidFill>
                <a:srgbClr val="00FF00"/>
              </a:solidFill>
            </a:endParaRPr>
          </a:p>
        </p:txBody>
      </p:sp>
    </p:spTree>
    <p:extLst>
      <p:ext uri="{BB962C8B-B14F-4D97-AF65-F5344CB8AC3E}">
        <p14:creationId xmlns:p14="http://schemas.microsoft.com/office/powerpoint/2010/main" val="386094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solidFill>
                  <a:srgbClr val="00FF00"/>
                </a:solidFill>
              </a:rPr>
              <a:t>Lacrosse</a:t>
            </a:r>
            <a:r>
              <a:rPr lang="en-US" dirty="0" smtClean="0"/>
              <a:t> </a:t>
            </a:r>
            <a:endParaRPr lang="en-US" dirty="0"/>
          </a:p>
        </p:txBody>
      </p:sp>
      <p:pic>
        <p:nvPicPr>
          <p:cNvPr id="3074" name="Picture 2" descr="http://laxbuzz.files.wordpress.com/2008/09/virginia_v_syracuse_2007_lacrosse_0857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51054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3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Lacrosse is played in many different levels. They are played at the professional level, the college level, the high school level, and little league. They are developing better sticks to make it easier to score.</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Lacrosse</a:t>
            </a:r>
            <a:endParaRPr lang="en-US" dirty="0">
              <a:solidFill>
                <a:srgbClr val="00FF00"/>
              </a:solidFill>
            </a:endParaRPr>
          </a:p>
        </p:txBody>
      </p:sp>
    </p:spTree>
    <p:extLst>
      <p:ext uri="{BB962C8B-B14F-4D97-AF65-F5344CB8AC3E}">
        <p14:creationId xmlns:p14="http://schemas.microsoft.com/office/powerpoint/2010/main" val="381446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solidFill>
                  <a:srgbClr val="00FF00"/>
                </a:solidFill>
              </a:rPr>
              <a:t>Volleyball</a:t>
            </a:r>
            <a:endParaRPr lang="en-US" dirty="0">
              <a:solidFill>
                <a:srgbClr val="00FF00"/>
              </a:solidFill>
            </a:endParaRPr>
          </a:p>
        </p:txBody>
      </p:sp>
      <p:pic>
        <p:nvPicPr>
          <p:cNvPr id="4098" name="Picture 2" descr="http://bloximages.newyork1.vip.townnews.com/dailyillini.com/content/tncms/assets/v3/editorial/0/20/0205ab87-ae5d-53e8-b474-6e46782088fc/508020b3985af.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334000" cy="396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5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Volleyball has become very popular in the past few years. It is played in a gym, but also on sand. They are developing shoes to give you more traction when you are playing in a gym.</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Volleyball</a:t>
            </a:r>
            <a:endParaRPr lang="en-US" dirty="0">
              <a:solidFill>
                <a:srgbClr val="00FF00"/>
              </a:solidFill>
            </a:endParaRPr>
          </a:p>
        </p:txBody>
      </p:sp>
    </p:spTree>
    <p:extLst>
      <p:ext uri="{BB962C8B-B14F-4D97-AF65-F5344CB8AC3E}">
        <p14:creationId xmlns:p14="http://schemas.microsoft.com/office/powerpoint/2010/main" val="374764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solidFill>
                  <a:srgbClr val="00FF00"/>
                </a:solidFill>
              </a:rPr>
              <a:t>Swimming</a:t>
            </a:r>
            <a:endParaRPr lang="en-US" dirty="0">
              <a:solidFill>
                <a:srgbClr val="00FF00"/>
              </a:solidFill>
            </a:endParaRPr>
          </a:p>
        </p:txBody>
      </p:sp>
      <p:pic>
        <p:nvPicPr>
          <p:cNvPr id="1026" name="Picture 2" descr="http://resources2.news.com.au/images/2013/02/19/1226580/978078-swimming-tri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71723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5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Swimming has become mor</a:t>
            </a:r>
            <a:r>
              <a:rPr lang="en-US" dirty="0" smtClean="0">
                <a:solidFill>
                  <a:srgbClr val="00FF00"/>
                </a:solidFill>
              </a:rPr>
              <a:t>e popular that it used to be. They are developing different ways to swim so that you can swim faster. They are also developing different types of goggles so that it is easier to see when you are under the water.</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Swimming</a:t>
            </a:r>
            <a:endParaRPr lang="en-US" dirty="0">
              <a:solidFill>
                <a:srgbClr val="00FF00"/>
              </a:solidFill>
            </a:endParaRPr>
          </a:p>
        </p:txBody>
      </p:sp>
    </p:spTree>
    <p:extLst>
      <p:ext uri="{BB962C8B-B14F-4D97-AF65-F5344CB8AC3E}">
        <p14:creationId xmlns:p14="http://schemas.microsoft.com/office/powerpoint/2010/main" val="315709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flipV="1">
            <a:off x="457200" y="6126163"/>
            <a:ext cx="8229600" cy="46037"/>
          </a:xfrm>
        </p:spPr>
        <p:txBody>
          <a:bodyPr>
            <a:normAutofit fontScale="25000" lnSpcReduction="20000"/>
          </a:bodyPr>
          <a:lstStyle/>
          <a:p>
            <a:endParaRPr lang="en-US" dirty="0"/>
          </a:p>
        </p:txBody>
      </p:sp>
      <p:sp>
        <p:nvSpPr>
          <p:cNvPr id="2" name="Title 1"/>
          <p:cNvSpPr>
            <a:spLocks noGrp="1"/>
          </p:cNvSpPr>
          <p:nvPr>
            <p:ph type="title"/>
          </p:nvPr>
        </p:nvSpPr>
        <p:spPr/>
        <p:txBody>
          <a:bodyPr>
            <a:normAutofit/>
          </a:bodyPr>
          <a:lstStyle/>
          <a:p>
            <a:r>
              <a:rPr lang="en-US" dirty="0" smtClean="0">
                <a:solidFill>
                  <a:srgbClr val="00FF00"/>
                </a:solidFill>
              </a:rPr>
              <a:t>Football </a:t>
            </a:r>
            <a:endParaRPr lang="en-US" dirty="0">
              <a:solidFill>
                <a:srgbClr val="00FF00"/>
              </a:solidFill>
            </a:endParaRPr>
          </a:p>
        </p:txBody>
      </p:sp>
      <p:pic>
        <p:nvPicPr>
          <p:cNvPr id="1028" name="Picture 4" descr="http://postgradproblems.com/wp-content/uploads/2013/08/81e6f2665c8838fd8c572d63c354cb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1774"/>
            <a:ext cx="7543800" cy="469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25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00FF00"/>
                </a:solidFill>
              </a:rPr>
              <a:t>Soccer</a:t>
            </a:r>
            <a:endParaRPr lang="en-US" dirty="0">
              <a:solidFill>
                <a:srgbClr val="00FF00"/>
              </a:solidFill>
            </a:endParaRPr>
          </a:p>
        </p:txBody>
      </p:sp>
      <p:pic>
        <p:nvPicPr>
          <p:cNvPr id="2050" name="Picture 2" descr="http://www.slco.org/recreation/spenceeccles/youthSports/images/soc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5943600" cy="445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04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Soccer is a sport where you kick a ball and try to get it in the net, while trying to keep the ball away from the other team. The sport is slowly becoming less popular. There is occasional contact in this sport.</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Soccer</a:t>
            </a:r>
            <a:endParaRPr lang="en-US" dirty="0">
              <a:solidFill>
                <a:srgbClr val="00FF00"/>
              </a:solidFill>
            </a:endParaRPr>
          </a:p>
        </p:txBody>
      </p:sp>
    </p:spTree>
    <p:extLst>
      <p:ext uri="{BB962C8B-B14F-4D97-AF65-F5344CB8AC3E}">
        <p14:creationId xmlns:p14="http://schemas.microsoft.com/office/powerpoint/2010/main" val="423535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solidFill>
                  <a:srgbClr val="00FF00"/>
                </a:solidFill>
              </a:rPr>
              <a:t>All of these sports have developed greatly in the past years. Some have become more popular, and some have become less popular. </a:t>
            </a:r>
            <a:endParaRPr lang="en-US" dirty="0">
              <a:solidFill>
                <a:srgbClr val="00FF00"/>
              </a:solidFill>
            </a:endParaRPr>
          </a:p>
        </p:txBody>
      </p:sp>
      <p:sp>
        <p:nvSpPr>
          <p:cNvPr id="3" name="Title 2"/>
          <p:cNvSpPr>
            <a:spLocks noGrp="1"/>
          </p:cNvSpPr>
          <p:nvPr>
            <p:ph type="title"/>
          </p:nvPr>
        </p:nvSpPr>
        <p:spPr/>
        <p:txBody>
          <a:bodyPr/>
          <a:lstStyle/>
          <a:p>
            <a:r>
              <a:rPr lang="en-US" dirty="0" smtClean="0">
                <a:solidFill>
                  <a:srgbClr val="00FF00"/>
                </a:solidFill>
              </a:rPr>
              <a:t>Summary</a:t>
            </a:r>
            <a:endParaRPr lang="en-US" dirty="0">
              <a:solidFill>
                <a:srgbClr val="00FF00"/>
              </a:solidFill>
            </a:endParaRPr>
          </a:p>
        </p:txBody>
      </p:sp>
    </p:spTree>
    <p:extLst>
      <p:ext uri="{BB962C8B-B14F-4D97-AF65-F5344CB8AC3E}">
        <p14:creationId xmlns:p14="http://schemas.microsoft.com/office/powerpoint/2010/main" val="116985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http://</a:t>
            </a:r>
            <a:r>
              <a:rPr lang="en-US" dirty="0" smtClean="0">
                <a:hlinkClick r:id="rId2"/>
              </a:rPr>
              <a:t>espn.go.com/blog/nflnation</a:t>
            </a:r>
            <a:endParaRPr lang="en-US" dirty="0" smtClean="0"/>
          </a:p>
          <a:p>
            <a:r>
              <a:rPr lang="en-US" dirty="0">
                <a:hlinkClick r:id="rId3"/>
              </a:rPr>
              <a:t>http://www.olympic.org</a:t>
            </a:r>
            <a:r>
              <a:rPr lang="en-US" dirty="0" smtClean="0">
                <a:hlinkClick r:id="rId3"/>
              </a:rPr>
              <a:t>/</a:t>
            </a:r>
            <a:endParaRPr lang="en-US" dirty="0" smtClean="0"/>
          </a:p>
          <a:p>
            <a:r>
              <a:rPr lang="en-US" dirty="0">
                <a:hlinkClick r:id="rId4"/>
              </a:rPr>
              <a:t>http://</a:t>
            </a:r>
            <a:r>
              <a:rPr lang="en-US" dirty="0" smtClean="0">
                <a:hlinkClick r:id="rId4"/>
              </a:rPr>
              <a:t>www.laxmagazine.com/genrel/062613_lacrosse_moves_step_closer_to_olympics</a:t>
            </a:r>
            <a:endParaRPr lang="en-US" dirty="0" smtClean="0"/>
          </a:p>
          <a:p>
            <a:r>
              <a:rPr lang="en-US">
                <a:hlinkClick r:id="rId5"/>
              </a:rPr>
              <a:t>http://sportsillustrated.cnn.com</a:t>
            </a:r>
            <a:r>
              <a:rPr lang="en-US" smtClean="0">
                <a:hlinkClick r:id="rId5"/>
              </a:rPr>
              <a:t>/</a:t>
            </a:r>
            <a:endParaRPr lang="en-US" smtClean="0"/>
          </a:p>
          <a:p>
            <a:endParaRPr lang="en-US"/>
          </a:p>
        </p:txBody>
      </p:sp>
      <p:sp>
        <p:nvSpPr>
          <p:cNvPr id="3" name="Title 2"/>
          <p:cNvSpPr>
            <a:spLocks noGrp="1"/>
          </p:cNvSpPr>
          <p:nvPr>
            <p:ph type="title"/>
          </p:nvPr>
        </p:nvSpPr>
        <p:spPr/>
        <p:txBody>
          <a:bodyPr/>
          <a:lstStyle/>
          <a:p>
            <a:r>
              <a:rPr lang="en-US" dirty="0" smtClean="0">
                <a:solidFill>
                  <a:srgbClr val="00FF00"/>
                </a:solidFill>
              </a:rPr>
              <a:t>Sources</a:t>
            </a:r>
            <a:endParaRPr lang="en-US" dirty="0">
              <a:solidFill>
                <a:srgbClr val="00FF00"/>
              </a:solidFill>
            </a:endParaRPr>
          </a:p>
        </p:txBody>
      </p:sp>
    </p:spTree>
    <p:extLst>
      <p:ext uri="{BB962C8B-B14F-4D97-AF65-F5344CB8AC3E}">
        <p14:creationId xmlns:p14="http://schemas.microsoft.com/office/powerpoint/2010/main" val="186551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solidFill>
                  <a:srgbClr val="00FF00"/>
                </a:solidFill>
              </a:rPr>
              <a:t>Football is a contact sport. There is a lot of hard  hitting and a lot of people get concussions. We are starting to make things better to prevent the concussions. Like concussion preventing helmets. They are also getting stricter on helmet to helmet hitting.</a:t>
            </a:r>
            <a:endParaRPr lang="en-US" dirty="0">
              <a:solidFill>
                <a:srgbClr val="00FF00"/>
              </a:solidFill>
            </a:endParaRPr>
          </a:p>
        </p:txBody>
      </p:sp>
      <p:sp>
        <p:nvSpPr>
          <p:cNvPr id="2" name="Title 1"/>
          <p:cNvSpPr>
            <a:spLocks noGrp="1"/>
          </p:cNvSpPr>
          <p:nvPr>
            <p:ph type="title"/>
          </p:nvPr>
        </p:nvSpPr>
        <p:spPr/>
        <p:txBody>
          <a:bodyPr/>
          <a:lstStyle/>
          <a:p>
            <a:r>
              <a:rPr lang="en-US" dirty="0" smtClean="0">
                <a:solidFill>
                  <a:srgbClr val="00FF00"/>
                </a:solidFill>
              </a:rPr>
              <a:t>Football</a:t>
            </a:r>
            <a:endParaRPr lang="en-US" dirty="0">
              <a:solidFill>
                <a:srgbClr val="00FF00"/>
              </a:solidFill>
            </a:endParaRPr>
          </a:p>
        </p:txBody>
      </p:sp>
    </p:spTree>
    <p:extLst>
      <p:ext uri="{BB962C8B-B14F-4D97-AF65-F5344CB8AC3E}">
        <p14:creationId xmlns:p14="http://schemas.microsoft.com/office/powerpoint/2010/main" val="184102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0375" y="3810000"/>
            <a:ext cx="8229600" cy="2316163"/>
          </a:xfrm>
        </p:spPr>
        <p:txBody>
          <a:bodyPr/>
          <a:lstStyle/>
          <a:p>
            <a:endParaRPr lang="en-US" dirty="0"/>
          </a:p>
        </p:txBody>
      </p:sp>
      <p:sp>
        <p:nvSpPr>
          <p:cNvPr id="2" name="Title 1"/>
          <p:cNvSpPr>
            <a:spLocks noGrp="1"/>
          </p:cNvSpPr>
          <p:nvPr>
            <p:ph type="title"/>
          </p:nvPr>
        </p:nvSpPr>
        <p:spPr/>
        <p:txBody>
          <a:bodyPr/>
          <a:lstStyle/>
          <a:p>
            <a:r>
              <a:rPr lang="en-US" dirty="0" smtClean="0">
                <a:solidFill>
                  <a:srgbClr val="00FF00"/>
                </a:solidFill>
              </a:rPr>
              <a:t>Baseball</a:t>
            </a:r>
            <a:endParaRPr lang="en-US" dirty="0">
              <a:solidFill>
                <a:srgbClr val="00FF00"/>
              </a:solidFill>
            </a:endParaRPr>
          </a:p>
        </p:txBody>
      </p:sp>
      <p:sp>
        <p:nvSpPr>
          <p:cNvPr id="4" name="AutoShape 2" descr="data:image/jpeg;base64,/9j/4AAQSkZJRgABAQAAAQABAAD/2wCEAAkGBxQTEhUUExMWFRQXFx8YGBgXGBccFxgcGBcXFxgcGhwaHSogGBolHBgVITEhJSkrLi4uFx8zODMsNygtLiwBCgoKDg0OGhAQGywmHyQsLCwsLCwsLCwsLCwsLCwsLCwsLCwsLCwsLCwsLCwsLCwsLCwsLCwsLCwsLCwsLCwsLP/AABEIALcBEwMBIgACEQEDEQH/xAAcAAABBQEBAQAAAAAAAAAAAAADAAIEBQYBBwj/xABAEAABAgMFBAgEBAQFBQAAAAABAhEAAyEEEjFBUQVhcYEGEyIykaHB8EJSsdEUI2LhBzOS8RUWU3LCQ4KistL/xAAaAQADAQEBAQAAAAAAAAAAAAAAAQIDBAUG/8QAJhEAAgIBBAMAAQUBAAAAAAAAAAECEQMEEiExE0FRFCIyYYGhcf/aAAwDAQACEQMRAD8Ax8voqgM4PgYly+j0kZeIjSfjXxfyiNMtidKxxeRnesaK+VsOWMkxYSNlyk4gQxVoDYQJc3KsG9leNEkWOUDRoL1KNIgF4fVm84W9j2E0SwKMPGOsgYtEID2YcOAhb2GxE5M2XDjNRkIrittIXWnSDcw2IsxaE6RPs8mYoOmUWychIPC8Q/KPPukG3TJmS0glPxKNHb4aEEYg5ZRKk9LFTCGW/E15x3afSvJHdJnHn1Gx7Yo2VqmzJffQUjXEeIpAE2+K+V0oUg3Zl2oJdRSEeBYsc2EEtSUKZcvuKJppnTcQQfHJonPpXjW5PgeHURm6kWCdojWCDaIbERRFGpEcQkaxxbmdDnjXsujb05Q07TbB4pw0PCt0LcyHmxL2WA2wdDCO2Wy84r70MUoc4W5kPU4/haDbROCWh42udIpwTqI6ZlIN5D1cfhZq2o8NNqBxU0VtMo7lhC3EPVv0iYbUPmJjhnDUxCSd0IGFvJeqmSBayMPEx0WxWbeERgqOKVC3mb1E37DqtBasMEw74D1kLrIW4h5JP2PExWscUTrDDNhpnwrJ3M6+8wjDTP3QRMxGd59zQXYhlyFBOsl6L8oUP+wDmc+kDWp9Hhj8IaV1i9x6L1kfSDJTuEOMsZmAhVYde9mCyHrX8HlCdYcltYGkvpHAN0KyHrJhVBMcSoM1TAuUP4wWS9Vk+jlFvhEaPo/0WmTmXMHVyiHBYX1aXQcBvI4PAeiOxfxMy8sflILq/URW799x3x6DOmuHOD5UDfUx24NO5fqkT5sj7Z87/wAX7PLRbrksMlMpIxJcuslycTUYU0jDJWRhHpH8aNkLl2pM7GWsBJwdKkuMMgU4cDGFtez7ovB7tOb6R0uWx7TSMHNbhqNqzQG6xTaOWjXfw1v2i0qRMmqCBLJq5F4lITTX94ylisrKZZKEqoSz03aR6F0ZRLSUy7OkqKj8PaUo6n3SOhJzX6ujCdR4rkuLfZTJXdW2oIwI1ERSoaRqds9FLUpIWkdZdT2kgpvJxNK9vLe+AMY69WseLqI+ObS69EO12SBMrC60RGCt8OUN8c/kFYbrIbegYIhIELeFj6Ry+IYRHCWhbhBb26O9ZwgF6FCsApUdYZzhXTHRJh8gc5wi2sEEmmMONnh0wACEE7olCS0d6s5QbWBE6sxzqjE3qo4Ze6K2jIqZMPRJgqhHACYKQhXBHIeTCiqGCpHSwLiAE0xjhVGW8AgUOcPM7cIj34QMLeAYT4RnHVoGryhxS+ULeI51jxN2RIlrmoE0lMu8lJZ3JWWSkNVyfIE5RGkSSpQQlLqUQkAYkksB4wfpRsmdLS9mC1qkTihRRVQWlKFXwkdqiryQwPcejx16PD5Z2+l2VBWzYdFZ80bTtdnWCJcuU0tCf5aE3kKRR2vqQoEnEkKfCNbeFa40JfHnnyjDfw/sqrMi9OVemTJl6Yom8ai7d/Wodok6khyzxo7ZbjLm3XIJwwvfZKY94uS5K/pHYRMQUzUXk5sEgFsCQrtONRjpHjW1NhzJUwJQlU2WT2SkEtuIx8ee/wBwmTVKNUdr9NVj/uVTlTjFerZd9XYIJeqVqPMHskA8IyyYlM1x5XA8otexbRLQlS7Ms3iyWS5xat124GNZ0DsIs35kxIE1RcP8CS4uq+UFnZLmojUWixzpCypSfyikkOQplUBHApCmLa6VoLfZ1JvzJZF+6QLwcUFKDKrkfq5xEcMMb3FzzynGmegyuksqWtEkqCpqg4lpoJaRipRyRgA9ScMDdwnS7Y8yXOXNAvSpiisKQOyLxe6flNefkMxsXrJIWqYoqnzDeWslyW7oB0AyjTbC6VEHq5lUmhBwIwIIOUefrH5Hx0XDTKcO+ShIEdG9zGttXRpExJXZlVx6tXiyVfQHxjOKSQWIYihBBBHF8DHn+NnHkxSg6kQyrcY4mWYm/SHM+ArAo0ZkRVmeHfhwM4kGWRnDkpDPFbQIwQNI4ERMEt44mWIe0COiXrSHfhw+MPKoScATC2oY0SQDrDkygIcVgaQhMJzAEMKOFTNSBqmVqIcqZU1AjhmjVzBYHEr0jt4awJc6G/iILAMByjrHURF6wvDFKL40hb0BNuj5hCivKt8KDyBY4UrCuCHplHlwhxs5OHnEbWIYUDdHDKpiIN1eTCHBG6HtYERy0OST/aJKhXAVhyBug2gX3QPZxMw2hXck0SGxWqnJgX5iOWGyzpM22GbQLtC1p/2KPebEXgEtwPPS9GJAFiSMCsrNcHBbHIMkcogWyaP5cxwpPcW1BiWX8wAam8cR72lxqGJV/wBNYEObaGBIITSuksM5GjnHgToHlyZotEvA30jtJSGmMKBd7Q5ihBeKO2unCuYANDnfP6XI4eEVsu1LQu/LUQrAqGf6QMx++dRq50zVQs2uz5xSACq8MAhuwKPizimlN0XUqalQBKQpNDuAzpk2NXjESNsJNVMlfxMxQpi7lL9ljoczhFpZbWlSh1awk6FQYhXeAUWcPVlAHKKU0yZQZrpyErlqRdejUahxBx0Y8o892qm5LNMwkHmW+ik8o2my+uIvFiHYqSEknIKoWfWgz3Qfamw5doTdUClTkgpFXJLk4Au9RjvjPKm4NL2R/B5UQ4ZogWqxkdpJwyzEXm1JEqVaVSBNTMWkOSnI5pOixmP3YBl1LfSPIkp4nUkPFlljfBzYXSBSG1FFJ1G7eI1W0bGLZJ66SxmjED4wP+Y88NIxdosQVillagsYs+h0+ZItASVgy1ntcg7xmuXSO95sWaNPhkerYMdDA7+sek2zYCbYhReWiZihaEkE7pjHtccYxW39gzrJ/MQFJp20l01LVdiK0qMxGmTDKB5so0VZfKEhWoiKu3HIQxVoLYxhvRJYTCGeAImtgXiH1p1hJmb4lyAlLn74Yq0Hk0R74zhnWQbmwJK5j5QN99N8N6zdCSd3nCsB18PnHAqOBW5oQO/xhWA5CsYQhoUY4Jm6ADqjHd0JzDFRLARTChpUNDCh0BaOoUjgS5YvBFyqO9OMJMtt/GN6CjnV7mD6xwYfvBiBAFj+4goBA78Icg74akNiIk2BIM2WGxWnXUQ4q3Qy8m7eRZPw1nnm71tQ+FAlwo5XrzcRE3aMi73wJkpWCsbhLliQDeSAaHLxix6TbDs1skmXOTeDBlA9oHIpORctpi8YTZHRGdYVTOqtK5kkpNwA90jvdmqS74gfDHvq4qkapJknadmPeAVcPaBBvG6zBlJYsS5ZszFNMkuQCqYggNVLAOQwDBsPoIuZdtmSVMtIuFQBuggUTe7p7ta0JiJP2nJmTQgTJfWOTdBJU5APkkkcoylTNk6KyXs12IUTp2sBkBvNIniWUjtKAJqwP9x4xbW7Z8xFn6xCXTgTmlJYAtocHy5xmlK1jjz5/G9tckTzV0E210gTZJb9YrrSOwgKx3lqpA344Ddi9pdObdaCkzLVNASGAQpSBxN0i8d5cxpLZYZU0NMSFNnmOBFYqZXRaUFOVKIxSktTj83lDxa2HbRHkUu+C1/hz0bM+YifNVdlJVeYvemNUcEOznOvGNzbujqnV1MxJHyqLHkrA82jBC1zpHdU6RplyixsfTJQa8/ERz6jUTzy3S/o7oaXDKP6XZIt1lnS/wCYlSRqRTkcDyiIknF6840Nj6XoUGUQQcUnAjgcYsNnbLstuVdkq6qYxNKppqk+hEcuy3wYZdHKPKfBZdDNplSXdynvD3rFj0kt0u1Slypcz85AULlDecAlDa0SQRmBrFPZehc+zqMxNpksMe/2g+Yb1iNO2bZrJajbVWtYE4jrUpATduSyQp6umgDN8Tx6mPfKNTRjfHJj1iGXY1NstFktkxabNZ5sq6gqTOYhExZdV0pPDGh3NGYB4x5mXE4PkylGhjH3WHJB/eHh4bxjKiRpSM46E74cU6Ry6YKA42+OhJx9IIJfEw4Wck/vBtAF1biGmUN0TE2Zs4d1I1oIpQYyAUNBES31iZ1YHCB8D4Q9n0KI5sz4A+MPFk95QUKpHCA1KmHtQDTZ0/MIUO6uFD2r4AVC2xw4w4Tk565YxW9YM6Qr71rA5AT1WxDGh3QA2rQNACae3hOKRDkxBZk8v3oPsgvPlf7gX/2l28ohisPs8y4pKhkQagw4yqSb+gb2atfeSq6cWWk3XCX+pyrvgPXn4plx2SCklSSDUlyAQToXwxgVltiXBMpa67lDAJzrmImykpWBdloS4RQhajRRBoQBTWPok9x01QC0XVgnrkKBwcBuwcOcDstilgukPUtcB44tTMeEWcjY6UkMlgbwPZSMVAZDfEpEsJIdipxyIN0nmDDomyTs6wgoWlSeyodp8VZV5U4R5/0v6MLsiwUkrlL7iiKg/KrJ2rvj06yTeyXOT4bg/wBYJaZEufLVJmgFKgxb4TiCDkXqPCObU4fLH+SGrPDUoeHFAA36PFltbZa7PNVKWO0nBTUUnJQ3EeEQigvl4R4jTXDIoAB70gcyyJVikcc/ERLCDoPvDVJfjCHFtcogK2YjIkHcR9onbEJs0zrEqLsUl1ZEg5ZuBHU2ZRyNYkJ2erTzi05do18+Wqstl9IiUteUXx05F6+UVlstiZqLkxF9OhJGRBw4w6XYfbtpHV2dILsD54xu8uT6T5JUV1kt6pC+qCjLkTCyC5aWT8JLOxyPKDKkEEg94UY+6xKmyEKSUqS6SGIOnpAtiWspmCyzj2m/ImH4wPgV+oRVeVc9r/SX+oamTkaQ9Fn1MSJ6ikkKSQoUKcwYHfvZeEYbSaOpkJFI6lFWGEdu0cvDCBVgYKGPUDXAbnrCCmoSHgapRLEhj5QkoSM+YhgOSCYRRwEOfIH0eOlJyDHlBQgYlBqwlS8wB6wifrDr+hhcANujMnlujgAbGHqWB/b94Yk658oYDQtqfaOxwHeBz/aFABAUk1joHPl9oGiaasYcFHURFDoIrhCTWjeUMSScBDgS/nE0KhKSd/lCbSr5R0A46nHRocz0ZXB8taQbQLzYW1RLT3b6waB2ADg130yjRSdsWiYHSlCA2IQVKLMfiap0AOEYiyoIILMx9+sbiyoDAlExTj/UYMQphloPAR6+jyOUdr9G0XaJAlWq92pwulV1piUsRdvfCoHGJtnWU/zJd0MDelqJS6lZg1Acb6Q6xy5SlBklKrzgKGP5eRwiVZrPdYZXUU5mO0TYa2MiWVJU74Vxct9G8Ir5E9g2QAI3p14j3jEDpHaRLlyUAsSoqH/aAa6A34i2e3OxGOKf+SffpCTCi+2zstNslZCegdlWr1Y/pV5HnHnU2y3CUrSUrFCDiDgxj0bZxvAFBy/8T9i3ARU9OdmvL/EAALSwmtmHuhXEFhvChpHHqsCa3oTRjupTgD2uZGcORZruXl5PEZU/Godt3P6wzrT4R53BJNCCA4Boa6wIhWQHN9frAZc8scK7/XwjqZxzI8PHnAA8FWYHjmIImb++HjAhPD1Dhqv5wlTUtSmeH35QASAXFNamK7a1hTORdwUO0lWCkqyIIrB+tbKGlYu1DF61rSBSadoLBdHtt/iHs9qITakUCz/1AMHiwmpuKuqDEY4eR0jM9ItmlYE2VSdLqCB3hoYveje1k22Q0whM1BYE48OD+Dx1OKyx3Lspq+STNagamO8+cCUsMMn98s44qUpKrpBcUIgBQxYnx4/bKOV2SEK8qGEpdMPoGhjJfGr5e8IstibNTPXdKwgZqLk8AHFYEm+AUWyv65VGD0h0uet2LBqh4022uiqZMvrJM0rb4SljyrGcl2Cepmll3xNN/hDcdr5LWKT6QBXn5Qps4JHukW8vo6s98kD9LesEXsNCSCQVN832doi0ax0sn2Z4WhKqAucWaHITeLJSVb+XsRpETCkdmUG0wHlHETFmqZYG8Jf+8Fm60a9sohsqZ/p/+Q+0KNB+bv8A6RHYdl/iwMaJe8ffOHywNa+9YahYMtwC4UA+RDF/SkSZVmmEBXVLukYhBYu1RqKisN0cOxgeo0VTxMEEkUDnD6/SGfiCKZeGoh6bQ9NG8uGWETwLaHlygA1OLnKOqmhJo5MRpswhXaIYlufOHCaB44PhAGxhpkx8veEbHo9aL0lB0ZP9JCfWMOico4JcOwNK/emkbXotYZyZKlTJK0Aq7IKWJF0VAJcOWruMdmib3hTXZeS0gpAz7JGoJ7MWElRBqXY/RDxWyprFrhHGvdW+INMYmyprk0zPkyBHqgZDp0t50tBLXZYL7ySD/wCorFZYlnuKLaKzB9R6aiHdLp01dqm3Zail0pemSQ7cyqItkSspF5JSd/1BGHpwjhjmTyNG8U9vKNJsq0rlrGRd2JavxJc0qKji8ba6mdLKFpJQtLKxBKVBv2poIwuy7akgS5wbK9oxoeRodzZCNXs+SU0Qq6+TugnEhjgCMxHVW5GUjzTa2zDInKlGvyk0vJPdI4+RfSIS5bZca+gj0X+IGyjPkialLTZRDh8UKLEg7jXdWPOxs6bkE4ZqxO+nnHkZ8eydBHFKXKOCXXutpjDhKz0p7pz5w5GzprOSjRnVh4QI2OfiyamrqJP0jIr8efwIiVjphoeEdUlmOL0DmBLsU5q3XbUkeVXgH4GbhfG9xho2udILGtNP4WHWAYhPHh/aBKtCB+2rwKVs6YrFZx3P4+kWErYtBeWKaBvGFbK/FmQQtAcgE86Rn9rpXKWZ9mBBT3wK4VJjapsKEjEHgH88o6U4hxzA+mcVDI4O0ax0n1mZT0xlz0oSoKE2gCgzVyI0fPKNJL2MtTEnKoA+9Io7H0Rky53WpKsbyU/ADiCKOwOTxpQJpxWfB6eEVmnGTtFY9Ml+4LI2NLD3kvxVhyTSCTdnJCT1XYVi/usARZSfiL8DBOpINV00Ar4xkmdCxxXSD2O0zkhpigpsMfWJcu0rVoBzivB/Us8jDyCTQ4Y614wNtjUUieoKIqfSI9xqs/iYGCqlV419jlHZYVUqdIem8b6UgGO65Xyj3zhomqIp74RJlgHXzjoWn++P1rAIh3tVLfczfWFEo2hIpXyjsAWZdFs6sASUyxTJSQTFvZNoqZJYjfeSQOYP2jDyrchfekJBZ0gs9GDOXNcaxotmSgEpcgBiSlywAHaIetNeEKSrsmPK4HbQSif2+rZd66QynOjgBn8cRBf8vqSm8bOsBndUssBTF6tF10EmhdotE5J7MtKJaWxeYQpXgOrxfE4Rq5O0hMUtBbrEUIFbwqKBqndHoYdI5QTkzmyahRlSRg9n9Hps6qZYKfmISlP9X2i+2d0PArOmAD5UEkq5qFOQi4tO0ikhJUZbZskyzpV3SncBEObthGbpGakVlvvV3gN4joho4R/dyZS1M3+3gtLJIkSWTLQEHi6/GpA5w+02moGCjglbMoZsz3jnUu4imNsBFFJKTTskJSeCjVXKu6Br2igJuLVcfuqYpS4wdag772jpUYx6MOZdk5RvKYVoXCkgqrV0/EHyB4Y0h9jd2OgD/qPaPpGbt+0nYzDcOCZyD2VblqFSOAaHTekZMogXTMPZvigP6uTBoieWMVbNI45PhFVbgpU2YoJd1KIoWYkt5NEYyDm3vnDSVGpPnBZQGKleZ+0eE5Nuz1UqVDBaCkgLxyVSrUr9DyjS7I2sUioUZeBu1WjkcSk+WsZ1UmWQxwO/A6iI9jt6rOsObycjmRp71j09Nqd3EuzizYa5R6tY5yJyWvJmAh9aGhcGoG474xPSPYv4eZ2f5aqofLVLjFt+TRfbEXZ56RMlKuqxIBYpOdNDFvtPZ/XyjKmM+KCfhVlXMHB98aajCpx47MMOTxy56PN+rD1UOR8I4wyXDrdY+pUUzElKgahweDbohqnPgGHn+8eQ1XB6i56JRQlsWONH9IchCdFcSWw5xCC2wB5+6Q0L18qwhll2X+EcTXzEdExA08X+kVwmJ+U8oaZg+X6wCLM2xOoNN/0aBG1jMjk5iHLmjND5NX7weWL2Shox8PdcIAHqUGNT5hqb4JKJAw8S/pEQydVV3mnvGEmWnMvzgAskTDqkPuBghUrVJ8vWKRTA5PoCY6mWTgoQAXaJyjh5D94UxSmLszYFjxzioVZyMSD7ziM5J7KX3kmAKLpS1AUUkDCpAjhtZGKuST6mKYyj8td7wRNmX8p8IYFivaKTmRzf3nEWZaR/qFtGLfWIxlLzEOk7PmmgQo8B5w0mxWkIzE5K8oUTR0dtJ/6R8QPImOxXil8J8kfp58q0pUyaaklnOlfWLKxbRKEkHQh64MM3eM/PYTVAUFGqHDj7wLaE0iVML5fUhNPEnlF+O2kZqVJsP0Y6YzLNPUpJJTMW5DAlyc+RHhHpszb9+bLmylkKzGnZqyU0I4l48j2HslSylZBQQL6CR2VFJDPXB25RtZagAL3eIDsEgPjg5bxjuep2cHNDDvVnodl6SSpnZtFwaGgbgLtIVos1nNZdpljeXUR9vKMAZx+FxzHshoLdmEd9Q8vSI/Ofw0/FX009oloD9b+Z8q0KLtvYlUQFIAfq1rTq59K/WK6WiaGz4iOmWcSAT4e8IxnqpS6VGsMEV27CiSAXoTrrxAxggWkaNwP0eIaizukmmDHnlWFKWpeCVNTEHTKmEcrbfbN0kibMtKdOZgZtTZgajjAkyT7w4QVNkUXo45QqA4mfwPvhDJs0XbqgGd3L0q/h6QT8As4JV4PTlzgqNiLUGKFM+hO+sUk07Qm0F2Ja0pVfkm+U94BQNDq2I38DHo2zLdeQCCCg0ZWKTmlWn78I82lbHmpPYQQoCnZajM7ihjR9HrIspJVPvpWKkPUAfDSigdfLL19NPyR5R52eCi+C56SbPTaQDKUnrkAhjW8kYpJyIJod54x55PKkqUlQIUksoFrwIo0aTpn08k7NlGXKuzJ6w6UpVgSP5q27qcGS7q3BzHjezNuTlzEhM9UxSpjmXNDKmE/CJnaNd5AjDU4FJ3HsrBncVT6N+mYRuMFTaFM3iB7pB9kJlWiWiamYgBSQSm85STikgDEEsYnf4fLBumZXIAHCOBwa7O5TT6KtU5YFOOG6GKtCsL2IwfFotjZEDALI4AD6weXJl43C+RN2nvQRNDsoEqUHYnxMF6xZxKm4xpJSJD9sqUNAAPOvpE1Oz7EoVvvixUTk+QbxilC/aJlkr0zFJlh6AAnE0fc5GnGJH4QN3vB41c/YksD8tSWfPjvp7wgE7Z4SaD6NxgcJIayJmdRs9JxUo8hjjEn8EkBy7EUcuTyi3kWEk0BMJFjUpV5ShdBIIqMKYloSg2DmkUn+Hlr15hp+8cRstSsByD18o0C7TIRii+oZAkpHkBp4xHtPSdQF1CEpG4HkffpF+OK7ZHkk+kRbL0ZmgABAQKmpAFTWmfhEv/ApSGM6eGq4SfL3pFRaNrTFuVTCxq1QcG4ZaRXzJwyVU4+DQ90F0rCpvt0agbTskl7qCs6mAz+lpPcSE5UHrnGTWsE5wNQ1H1MHll64Dwx98miV0mmv/MWPCFGbbhHYndL6Vsj8Ml0iSQkFKOyDVdHGTcDQvFCoqmLSguXUBlnT1MT1WoLSxJPj/aI+z5F2aCVChoxIP7NHZGkjilbZv5UtAAwLCgLUy0aJ6brVSDpQc3F2lIzNltHZDnHeRXL28TUzFqDElTsWBSCN/COVo6lIslyUOKECrswcjjlwiZZxLHaqGBNTVtKD20USJay9TWveOWWJ3wYJqygKp7pIf6kl6RLRVmhNoSBnrnodK+UR17TSMknjeORIFBQ4RXSpKj8IFMP2ywxeBzbAsq7IDEMaKejt2hUDdm0IZdI2/KALpQ7aK3Gju/hxhv8AmWQHYynBq8satnx83ikRZEvpiKAjNhi3l6QA2FRN1SLwbB3wbM8zDTFRqJfS5IZJuh8bstAH0pDV9LFVCFEsckADjpQftGds2ylg/wAoBtCKuDQ1qd3CGWrZc5QUG30WkHl+8Pc/obV8NPJ6UrZTqVTRdTyoPOB2XpFNSCmaozK0UaU0IBIMZqTsVbMi6nXtAuRlQAvSCJ2OsN2xewIdZxoOyYG/5Cl8NL/mS8VXiRo4UXwFPLxiInaEskhVvTZJBqpQB61RAIKZV6iQMyATUijRUjo9NYtMDNRgbp3Ak+kVVp6IKmH82augwCLxD1Z3oa6VjTFPZK7Iywco0kWI6I7NtJP4faiTiT10n80k1vXitF7Ny0U9t6IS5IKU7SsyRUKKgpK1A5MkqLbgz74sP8iJVLQm/OZJJF4IAF5icn0LPrrA0/w7RgVqfQXXO4B8Y288fv8Ahh4JGZl7TFnLSZ/XJTQX5YAqX7AU5Acq0xwi52X0utS1S0y5gWpV69KKWCQmrOUsyhg2dIt5fQCzoBv9YohnY4PSjCtQYt7F0WkyWEsFiQ/eLtXLlU6CJlni0VHBJOy3s+2QRSSs1owABBFCCTXm3hA7Tb5wUlpYu5pNFAlgkXg4pnDZOykJreIT8mROuuEPRLljspWotQl7zM1DefLnjHIdQ21zVMEgBK81A3gnEEJBIcnJxrpHZNoQq6gOkigUFKo3axpoPprEi8kNnwIpX6DdXCGyixUVEqHwskgpDVDv2nbdAAeftFKEXyXSWIxIH6uRajecBs3SS+odSFrQWBWAkhG5SSq8Ca1Ao43w2daa/CEgFwQeVcBnESdPKiA7YEHtXciajB8w9YExUXxtKlEXipwDdUGpRixyo4MDVNxvKLAsKsajiYoptomOe2AWamIxwcak6wCyrnhZKpt5OF26A28FNYLbHRoSUEO4IfJjgfQiK6ZakG8KApLGoJHG7hwMQbRalBjgAMMuOD+cRpk5T9oeMIYa3TE4OM8HfexiM1MajDwbP1ht84OByp9HgYQCaaO8MAhOFKcvfOAlfunrA5kkhThR4GoLtXDdk0cnLIZg9Q+I8Dg7wwDKVXuE76feFEfrRmoA6Fn/APaFDArgpDXWpnvGESEyUFNEJIBGLhsBlifvChRq2c8UFCJQSOzQ+8qwVBly2ABdQAA0q5YhvOFCiGy6LI2ZS3ujCgBUwIoXN2oO6DybKRmEqu95gTnQUcau8dhRnZdEwWcuWSn+pnyr2T6xKMhmo4wxOJ4njHYUAyLIsywVdYZZBPYCUkEAZF3BNRUNB1ynSdDUEY6uab8BChQgIKLEEMAVKDM6lqUcSQa5hxygkiyEuVVLBw7NT5hi+PKFCgsAkvZyCS0pwBRSiKHMOO1zbKCCxrSAyQ+B7ZYVyJq9XwzbKOQoYDkSLookAYO5egfStATDJs9LEhKjTUAlxlX1jsKGhMnbJ2cu0KJTdQEB61Z8cIvZXQmSsJE78wpLg1xzYhi+T0whQo68eONXRx5MsrotR0RsbuZLlvnXllRWG6JyNl2cG6JSHGDpBbxhQo1pGW5/SQZSPlA3gCIM7ZUmbRaQtjVwxdgWcMcx4woUJgmzH2voRZ366TapssHuhTrS5O8XgCdXMVW0LMZN15iZgIYKTfd2ON/gYUKOfLFV0dOKcm6bKfqfxCWmy0kh6LZSQcdHPlD580S5YSHNQkIQAAAWFHYBgdcoUKOf3R0sJZ0pKK3iX+MJJ7JBycOHpHZ13tMps3YkVepAZxueFChAPTZkqF5SgSKE3c2YtmBjnHJ9jSRjeBxKicxi2u6kKFAFjEbJBqVnDeCP6QKfaBf4Ml6FRAODljWpckk1yNIUKALIps6Soi9R2AF4EFgWd8IZaZKEAkksK008XpChQwshvLzmMdO1/wDMKFCiq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the-daily-pulp.com/wp-content/uploads/2013/08/Baseball-Pla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94" y="1752600"/>
            <a:ext cx="594954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6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solidFill>
                  <a:srgbClr val="00FF00"/>
                </a:solidFill>
              </a:rPr>
              <a:t>Baseball has been big since 1845. It has played a big and part in America’s history. They are trying to make more regulations on bats so you can’t hit the ball as hard or as far. But they are also developing different pitches and ways to throw them to prevent the batters to hit it as far or to hit it at all. </a:t>
            </a:r>
            <a:endParaRPr lang="en-US" dirty="0">
              <a:solidFill>
                <a:srgbClr val="00FF00"/>
              </a:solidFill>
            </a:endParaRPr>
          </a:p>
        </p:txBody>
      </p:sp>
      <p:sp>
        <p:nvSpPr>
          <p:cNvPr id="2" name="Title 1"/>
          <p:cNvSpPr>
            <a:spLocks noGrp="1"/>
          </p:cNvSpPr>
          <p:nvPr>
            <p:ph type="title"/>
          </p:nvPr>
        </p:nvSpPr>
        <p:spPr/>
        <p:txBody>
          <a:bodyPr/>
          <a:lstStyle/>
          <a:p>
            <a:r>
              <a:rPr lang="en-US" dirty="0" smtClean="0">
                <a:solidFill>
                  <a:srgbClr val="00FF00"/>
                </a:solidFill>
              </a:rPr>
              <a:t>Baseball</a:t>
            </a:r>
            <a:endParaRPr lang="en-US" dirty="0">
              <a:solidFill>
                <a:srgbClr val="00FF00"/>
              </a:solidFill>
            </a:endParaRPr>
          </a:p>
        </p:txBody>
      </p:sp>
    </p:spTree>
    <p:extLst>
      <p:ext uri="{BB962C8B-B14F-4D97-AF65-F5344CB8AC3E}">
        <p14:creationId xmlns:p14="http://schemas.microsoft.com/office/powerpoint/2010/main" val="4175654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267200"/>
            <a:ext cx="8229600" cy="1858963"/>
          </a:xfrm>
        </p:spPr>
        <p:txBody>
          <a:bodyPr/>
          <a:lstStyle/>
          <a:p>
            <a:endParaRPr lang="en-US" dirty="0"/>
          </a:p>
        </p:txBody>
      </p:sp>
      <p:sp>
        <p:nvSpPr>
          <p:cNvPr id="2" name="Title 1"/>
          <p:cNvSpPr>
            <a:spLocks noGrp="1"/>
          </p:cNvSpPr>
          <p:nvPr>
            <p:ph type="title"/>
          </p:nvPr>
        </p:nvSpPr>
        <p:spPr/>
        <p:txBody>
          <a:bodyPr/>
          <a:lstStyle/>
          <a:p>
            <a:r>
              <a:rPr lang="en-US" dirty="0" smtClean="0">
                <a:solidFill>
                  <a:srgbClr val="00FF00"/>
                </a:solidFill>
              </a:rPr>
              <a:t>Golf</a:t>
            </a:r>
            <a:endParaRPr lang="en-US" dirty="0">
              <a:solidFill>
                <a:srgbClr val="00FF00"/>
              </a:solidFill>
            </a:endParaRPr>
          </a:p>
        </p:txBody>
      </p:sp>
      <p:pic>
        <p:nvPicPr>
          <p:cNvPr id="3074" name="Picture 2" descr="http://a.espncdn.com/photo/2013/0412/golf_g_tiger-woods3_mb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7912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1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solidFill>
                  <a:srgbClr val="00FF00"/>
                </a:solidFill>
              </a:rPr>
              <a:t>Golf is one of the highest paid sports. They are finding ways to make clubs hit further and harder, easier. They are finding ways to swing the club to make it go further, also.</a:t>
            </a:r>
            <a:endParaRPr lang="en-US" dirty="0">
              <a:solidFill>
                <a:srgbClr val="00FF00"/>
              </a:solidFill>
            </a:endParaRPr>
          </a:p>
        </p:txBody>
      </p:sp>
      <p:sp>
        <p:nvSpPr>
          <p:cNvPr id="2" name="Title 1"/>
          <p:cNvSpPr>
            <a:spLocks noGrp="1"/>
          </p:cNvSpPr>
          <p:nvPr>
            <p:ph type="title"/>
          </p:nvPr>
        </p:nvSpPr>
        <p:spPr/>
        <p:txBody>
          <a:bodyPr/>
          <a:lstStyle/>
          <a:p>
            <a:r>
              <a:rPr lang="en-US" dirty="0" smtClean="0">
                <a:solidFill>
                  <a:srgbClr val="00FF00"/>
                </a:solidFill>
              </a:rPr>
              <a:t>Golf</a:t>
            </a:r>
            <a:endParaRPr lang="en-US" dirty="0">
              <a:solidFill>
                <a:srgbClr val="00FF00"/>
              </a:solidFill>
            </a:endParaRPr>
          </a:p>
        </p:txBody>
      </p:sp>
    </p:spTree>
    <p:extLst>
      <p:ext uri="{BB962C8B-B14F-4D97-AF65-F5344CB8AC3E}">
        <p14:creationId xmlns:p14="http://schemas.microsoft.com/office/powerpoint/2010/main" val="1465698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419600"/>
            <a:ext cx="8229600" cy="1706563"/>
          </a:xfrm>
        </p:spPr>
        <p:txBody>
          <a:bodyPr/>
          <a:lstStyle/>
          <a:p>
            <a:endParaRPr lang="en-US" dirty="0"/>
          </a:p>
        </p:txBody>
      </p:sp>
      <p:sp>
        <p:nvSpPr>
          <p:cNvPr id="2" name="Title 1"/>
          <p:cNvSpPr>
            <a:spLocks noGrp="1"/>
          </p:cNvSpPr>
          <p:nvPr>
            <p:ph type="title"/>
          </p:nvPr>
        </p:nvSpPr>
        <p:spPr/>
        <p:txBody>
          <a:bodyPr/>
          <a:lstStyle/>
          <a:p>
            <a:r>
              <a:rPr lang="en-US" dirty="0" smtClean="0">
                <a:solidFill>
                  <a:srgbClr val="00FF00"/>
                </a:solidFill>
              </a:rPr>
              <a:t>Track</a:t>
            </a:r>
            <a:endParaRPr lang="en-US" dirty="0">
              <a:solidFill>
                <a:srgbClr val="00FF00"/>
              </a:solidFill>
            </a:endParaRPr>
          </a:p>
        </p:txBody>
      </p:sp>
      <p:pic>
        <p:nvPicPr>
          <p:cNvPr id="4098" name="Picture 2" descr="http://graphics8.nytimes.com/images/2012/06/26/sports/subTRACK-FINAL/subTRACK-FINAL-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3326"/>
            <a:ext cx="6371772" cy="350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5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828800"/>
            <a:ext cx="8229600" cy="4449763"/>
          </a:xfrm>
        </p:spPr>
        <p:txBody>
          <a:bodyPr/>
          <a:lstStyle/>
          <a:p>
            <a:r>
              <a:rPr lang="en-US" dirty="0" smtClean="0">
                <a:solidFill>
                  <a:srgbClr val="00FF00"/>
                </a:solidFill>
              </a:rPr>
              <a:t>Track is a running and throwing sport. They are making cleats lighter and more aerodynamic to make the runners faster. They are also developing your running form, to make you run faster.</a:t>
            </a:r>
            <a:endParaRPr lang="en-US" dirty="0">
              <a:solidFill>
                <a:srgbClr val="00FF00"/>
              </a:solidFill>
            </a:endParaRPr>
          </a:p>
        </p:txBody>
      </p:sp>
      <p:sp>
        <p:nvSpPr>
          <p:cNvPr id="2" name="Title 1"/>
          <p:cNvSpPr>
            <a:spLocks noGrp="1"/>
          </p:cNvSpPr>
          <p:nvPr>
            <p:ph type="title"/>
          </p:nvPr>
        </p:nvSpPr>
        <p:spPr/>
        <p:txBody>
          <a:bodyPr/>
          <a:lstStyle/>
          <a:p>
            <a:r>
              <a:rPr lang="en-US" dirty="0" smtClean="0">
                <a:solidFill>
                  <a:srgbClr val="00FF00"/>
                </a:solidFill>
              </a:rPr>
              <a:t>Track &amp; Field</a:t>
            </a:r>
            <a:endParaRPr lang="en-US" dirty="0">
              <a:solidFill>
                <a:srgbClr val="00FF00"/>
              </a:solidFill>
            </a:endParaRPr>
          </a:p>
        </p:txBody>
      </p:sp>
    </p:spTree>
    <p:extLst>
      <p:ext uri="{BB962C8B-B14F-4D97-AF65-F5344CB8AC3E}">
        <p14:creationId xmlns:p14="http://schemas.microsoft.com/office/powerpoint/2010/main" val="513167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164</TotalTime>
  <Words>522</Words>
  <Application>Microsoft Office PowerPoint</Application>
  <PresentationFormat>On-screen Show (4:3)</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Mylar</vt:lpstr>
      <vt:lpstr>Cultural Time Capsule</vt:lpstr>
      <vt:lpstr>Football </vt:lpstr>
      <vt:lpstr>Football</vt:lpstr>
      <vt:lpstr>Baseball</vt:lpstr>
      <vt:lpstr>Baseball</vt:lpstr>
      <vt:lpstr>Golf</vt:lpstr>
      <vt:lpstr>Golf</vt:lpstr>
      <vt:lpstr>Track</vt:lpstr>
      <vt:lpstr>Track &amp; Field</vt:lpstr>
      <vt:lpstr>Basketball</vt:lpstr>
      <vt:lpstr>Basketball</vt:lpstr>
      <vt:lpstr>Wrestling</vt:lpstr>
      <vt:lpstr>Wrestling</vt:lpstr>
      <vt:lpstr>Lacrosse </vt:lpstr>
      <vt:lpstr>Lacrosse</vt:lpstr>
      <vt:lpstr>Volleyball</vt:lpstr>
      <vt:lpstr>Volleyball</vt:lpstr>
      <vt:lpstr>Swimming</vt:lpstr>
      <vt:lpstr>Swimming</vt:lpstr>
      <vt:lpstr>Soccer</vt:lpstr>
      <vt:lpstr>Soccer</vt:lpstr>
      <vt:lpstr>Summary</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Time Capsule</dc:title>
  <dc:creator>User</dc:creator>
  <cp:lastModifiedBy>User</cp:lastModifiedBy>
  <cp:revision>18</cp:revision>
  <dcterms:created xsi:type="dcterms:W3CDTF">2013-09-24T13:48:26Z</dcterms:created>
  <dcterms:modified xsi:type="dcterms:W3CDTF">2013-10-08T12:52:40Z</dcterms:modified>
</cp:coreProperties>
</file>