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2B50321-8EC3-4027-A7F9-C6CF0F59C25D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AA8EA8E-0D72-42A6-9246-5184CCF12F2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llasnews.com/incoming/20130921-smu-texas-a_m-football_33314083_153699.jpg.ece/BINARY/w620x413/SMU+Texas+A_M+Football_33314083_153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4352925" cy="315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Josh Liberati, Jannik Schmidt, Cody Freeland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Sports </a:t>
            </a:r>
            <a:endParaRPr lang="en-US" dirty="0"/>
          </a:p>
        </p:txBody>
      </p:sp>
      <p:pic>
        <p:nvPicPr>
          <p:cNvPr id="1028" name="Picture 4" descr="http://www.sikids.com/images/cms/imce/users/jrepanich/2013/02/Kansas-Jayhawk-Baylor-Bear-Unifor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" y="3886200"/>
            <a:ext cx="3575082" cy="25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e-daily-pulp.com/wp-content/uploads/2013/08/Baseball-Pla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2543567" cy="16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racecrcscarborough.sharepoint.com/siteimages/volleyb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70" y="231314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3.amazonaws.com/rapgenius/filepicker%2F8b2seKMSu6JEdZ327Hcv_gol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83" y="4336698"/>
            <a:ext cx="2481787" cy="16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-Track and field is a spring sport played during baseball season.</a:t>
            </a:r>
          </a:p>
          <a:p>
            <a:r>
              <a:rPr lang="en-US" dirty="0" smtClean="0"/>
              <a:t>-There are many different events you can run in track including the 100 meter dash, 300 meter hurdles and the longer distance 1600 meter runs.</a:t>
            </a:r>
          </a:p>
          <a:p>
            <a:r>
              <a:rPr lang="en-US" dirty="0" smtClean="0"/>
              <a:t>-There are four main field events, including </a:t>
            </a:r>
            <a:r>
              <a:rPr lang="en-US" dirty="0" err="1" smtClean="0"/>
              <a:t>Shotput</a:t>
            </a:r>
            <a:r>
              <a:rPr lang="en-US" dirty="0" smtClean="0"/>
              <a:t>, Discus, High jump and Long jump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and Field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47800"/>
            <a:ext cx="436138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18" y="4648200"/>
            <a:ext cx="2919947" cy="202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632184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-Sports today are a big deal in the United States as well as around the world.</a:t>
            </a:r>
          </a:p>
          <a:p>
            <a:endParaRPr lang="en-US" dirty="0"/>
          </a:p>
          <a:p>
            <a:r>
              <a:rPr lang="en-US" dirty="0" smtClean="0"/>
              <a:t>-Some of the most watched Television programs are football games and soccer games depending on where you live.</a:t>
            </a:r>
          </a:p>
          <a:p>
            <a:endParaRPr lang="en-US" dirty="0"/>
          </a:p>
          <a:p>
            <a:r>
              <a:rPr lang="en-US" dirty="0" smtClean="0"/>
              <a:t>-Sports play a huge roll in </a:t>
            </a:r>
            <a:r>
              <a:rPr lang="en-US" smtClean="0"/>
              <a:t>life today.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47606"/>
            <a:ext cx="4272643" cy="23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Football is a sport played by eleven people on offence and eleven on defense.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Football is a very competitive, and physical sport to play.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important position on the field is the Quarter Back. The quarter back is the Eyes and the Mind of the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4" y="1295400"/>
            <a:ext cx="4038600" cy="4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bigfatticket.files.wordpress.com/2012/03/bigh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3352800" cy="22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-Is a sport mostly played by women</a:t>
            </a:r>
          </a:p>
          <a:p>
            <a:r>
              <a:rPr lang="en-US" dirty="0" smtClean="0"/>
              <a:t>-Its played 6 vs.6  with a net in the middle of the court.</a:t>
            </a:r>
          </a:p>
          <a:p>
            <a:r>
              <a:rPr lang="en-US" dirty="0" smtClean="0"/>
              <a:t>-The object of the game is to get the ball to hit the floor on the opponents side of the net by only touching the ball three times.</a:t>
            </a:r>
          </a:p>
          <a:p>
            <a:r>
              <a:rPr lang="en-US" dirty="0" smtClean="0"/>
              <a:t>-Play to 25 points</a:t>
            </a:r>
          </a:p>
          <a:p>
            <a:r>
              <a:rPr lang="en-US" dirty="0" smtClean="0"/>
              <a:t>-Played best of 3 or 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Volleyball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16096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55" y="4290673"/>
            <a:ext cx="333509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1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-Sport played by 9 on defense and one batter, batting at a time. </a:t>
            </a:r>
          </a:p>
          <a:p>
            <a:r>
              <a:rPr lang="en-US" dirty="0" smtClean="0"/>
              <a:t>-The pitcher is the most important position on the field. The pitcher’s job is to throw the ball and try to strike the batter out. </a:t>
            </a:r>
          </a:p>
          <a:p>
            <a:r>
              <a:rPr lang="en-US" dirty="0" smtClean="0"/>
              <a:t>-Each batter gets 3 strikes or your out. If the pitcher throws 4 balls the batter gets his base.</a:t>
            </a:r>
          </a:p>
          <a:p>
            <a:r>
              <a:rPr lang="en-US" dirty="0" smtClean="0"/>
              <a:t>-There’s three bases to run around and then you go to home plate and score a point.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pic>
        <p:nvPicPr>
          <p:cNvPr id="3076" name="Picture 4" descr="http://c48d515a0e68ff825e96-dcddedd9809edbb99c187ed24c1e806c.r68.cf1.rackcdn.com/wp-content/uploads/2012/08/Baseba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86022"/>
            <a:ext cx="3657600" cy="24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-Golf is a very difficult sport. This sport is a individual sport. You cannot play this game with a bad attitude.</a:t>
            </a:r>
          </a:p>
          <a:p>
            <a:r>
              <a:rPr lang="en-US" dirty="0" smtClean="0"/>
              <a:t>-Golf you want to get the lowest score you can.</a:t>
            </a:r>
          </a:p>
          <a:p>
            <a:r>
              <a:rPr lang="en-US" dirty="0" smtClean="0"/>
              <a:t>-There are 3 types of golf holes, a par 3, a par 4, and a par 5. </a:t>
            </a:r>
          </a:p>
          <a:p>
            <a:r>
              <a:rPr lang="en-US" dirty="0" smtClean="0"/>
              <a:t>- A par 3 is the shortest, the par 4 is in the middle, and a par 5 is the longest.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</a:t>
            </a:r>
            <a:endParaRPr lang="en-US" dirty="0"/>
          </a:p>
        </p:txBody>
      </p:sp>
      <p:pic>
        <p:nvPicPr>
          <p:cNvPr id="4098" name="Picture 2" descr="https://encrypted-tbn2.gstatic.com/images?q=tbn:ANd9GcRrJ1t7DT239EWLLAt8afDxSiufK_HIL0_yO31WqzvEd9s1Qfp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228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RsZ9TY02Yvs-bw5sHhgCUYF8gRUZDVfsXv_Njh5VLBXk1jK27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-Basketball is a sport played with 5 people on each team.</a:t>
            </a:r>
          </a:p>
          <a:p>
            <a:r>
              <a:rPr lang="en-US" dirty="0" smtClean="0"/>
              <a:t>-The goal of the game is to shoot the ball into the hoop.</a:t>
            </a:r>
          </a:p>
          <a:p>
            <a:r>
              <a:rPr lang="en-US" dirty="0" smtClean="0"/>
              <a:t>-If you are outside the 3pt ring a basket is worth 3 points</a:t>
            </a:r>
          </a:p>
          <a:p>
            <a:r>
              <a:rPr lang="en-US" dirty="0" smtClean="0"/>
              <a:t>-If not it is worth 2 points.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pic>
        <p:nvPicPr>
          <p:cNvPr id="5122" name="Picture 2" descr="http://eofdreams.com/data_images/dreams/basketball/basketball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71" y="381000"/>
            <a:ext cx="316992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cyi.besd.net/34webjlb/Los-Angeles-Clippers-NBA-american-professional-basketball-blake-griffin-dun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74" y="320040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-Hockey is a very physical sport. </a:t>
            </a:r>
          </a:p>
          <a:p>
            <a:r>
              <a:rPr lang="en-US" dirty="0" smtClean="0"/>
              <a:t>-Hockey is played on ice and you use ice skates. </a:t>
            </a:r>
          </a:p>
          <a:p>
            <a:r>
              <a:rPr lang="en-US" dirty="0" smtClean="0"/>
              <a:t>-The object is to get the puck into the goal and score. </a:t>
            </a:r>
          </a:p>
          <a:p>
            <a:r>
              <a:rPr lang="en-US" dirty="0" smtClean="0"/>
              <a:t>-In Hockey you can get into fights and only get a </a:t>
            </a:r>
            <a:r>
              <a:rPr lang="en-US" dirty="0" err="1" smtClean="0"/>
              <a:t>penatly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Hockey</a:t>
            </a:r>
            <a:endParaRPr lang="en-US" dirty="0"/>
          </a:p>
        </p:txBody>
      </p:sp>
      <p:pic>
        <p:nvPicPr>
          <p:cNvPr id="6146" name="Picture 2" descr="http://cdn.bleacherreport.net/images_root/slides/photos/002/479/914/hi-res-108955156_crop_650x440.jpg?1344263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448050" cy="23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ddmcdn.com/gif/hockey-stanley-cu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-Tennis is played with 1 person on each team</a:t>
            </a:r>
          </a:p>
          <a:p>
            <a:r>
              <a:rPr lang="en-US" dirty="0" smtClean="0"/>
              <a:t>-The object of tennis is to hit the tennis ball, within the opponents area in bounds to get a point.</a:t>
            </a:r>
          </a:p>
          <a:p>
            <a:r>
              <a:rPr lang="en-US" dirty="0" smtClean="0"/>
              <a:t>-Tennis is not very popular around Lisbon.</a:t>
            </a:r>
          </a:p>
          <a:p>
            <a:r>
              <a:rPr lang="en-US" dirty="0" smtClean="0"/>
              <a:t>-In other parts of the U.S. it is very popular however.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84846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3" y="3276600"/>
            <a:ext cx="4495800" cy="33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Sport played between two teams of eleven with a round ball.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Played by over 250 million players in over 200 countries.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Most countries call it football.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Been in the Olympics since 1900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11 players on each side.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6182"/>
            <a:ext cx="39211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93</TotalTime>
  <Words>613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Mylar</vt:lpstr>
      <vt:lpstr>Extreme Sports </vt:lpstr>
      <vt:lpstr>Football </vt:lpstr>
      <vt:lpstr>Volleyball</vt:lpstr>
      <vt:lpstr>Baseball</vt:lpstr>
      <vt:lpstr>Golf</vt:lpstr>
      <vt:lpstr>Basketball</vt:lpstr>
      <vt:lpstr>Hockey</vt:lpstr>
      <vt:lpstr>Tennis</vt:lpstr>
      <vt:lpstr>Soccer</vt:lpstr>
      <vt:lpstr>Track and Field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Sports</dc:title>
  <dc:creator>User</dc:creator>
  <cp:lastModifiedBy>User</cp:lastModifiedBy>
  <cp:revision>14</cp:revision>
  <dcterms:created xsi:type="dcterms:W3CDTF">2013-09-24T13:47:31Z</dcterms:created>
  <dcterms:modified xsi:type="dcterms:W3CDTF">2013-10-08T13:43:59Z</dcterms:modified>
</cp:coreProperties>
</file>