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D2D4B4-E9AA-4B6C-A452-B8334BFE2359}"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2D4B4-E9AA-4B6C-A452-B8334BFE2359}"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2D4B4-E9AA-4B6C-A452-B8334BFE2359}"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2D4B4-E9AA-4B6C-A452-B8334BFE2359}"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D2D4B4-E9AA-4B6C-A452-B8334BFE2359}" type="datetimeFigureOut">
              <a:rPr lang="en-US" smtClean="0"/>
              <a:pPr/>
              <a:t>9/19/2014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D2D4B4-E9AA-4B6C-A452-B8334BFE2359}" type="datetimeFigureOut">
              <a:rPr lang="en-US" smtClean="0"/>
              <a:pPr/>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D2D4B4-E9AA-4B6C-A452-B8334BFE2359}" type="datetimeFigureOut">
              <a:rPr lang="en-US" smtClean="0"/>
              <a:pPr/>
              <a:t>9/19/2014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D2D4B4-E9AA-4B6C-A452-B8334BFE2359}" type="datetimeFigureOut">
              <a:rPr lang="en-US" smtClean="0"/>
              <a:pPr/>
              <a:t>9/19/2014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2D4B4-E9AA-4B6C-A452-B8334BFE2359}" type="datetimeFigureOut">
              <a:rPr lang="en-US" smtClean="0"/>
              <a:pPr/>
              <a:t>9/19/2014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2D4B4-E9AA-4B6C-A452-B8334BFE2359}" type="datetimeFigureOut">
              <a:rPr lang="en-US" smtClean="0"/>
              <a:pPr/>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D2D4B4-E9AA-4B6C-A452-B8334BFE2359}" type="datetimeFigureOut">
              <a:rPr lang="en-US" smtClean="0"/>
              <a:pPr/>
              <a:t>9/19/2014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D50E6-5333-4331-8EDD-ADCD94FB95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2D4B4-E9AA-4B6C-A452-B8334BFE2359}" type="datetimeFigureOut">
              <a:rPr lang="en-US" smtClean="0"/>
              <a:pPr/>
              <a:t>9/19/2014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D50E6-5333-4331-8EDD-ADCD94FB95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Oscar </a:t>
            </a:r>
            <a:r>
              <a:rPr lang="en-US" dirty="0" err="1" smtClean="0"/>
              <a:t>Pistorius</a:t>
            </a:r>
            <a:endParaRPr lang="en-US" dirty="0"/>
          </a:p>
        </p:txBody>
      </p:sp>
      <p:sp>
        <p:nvSpPr>
          <p:cNvPr id="3" name="Subtitle 2"/>
          <p:cNvSpPr>
            <a:spLocks noGrp="1"/>
          </p:cNvSpPr>
          <p:nvPr>
            <p:ph type="subTitle" idx="1"/>
          </p:nvPr>
        </p:nvSpPr>
        <p:spPr/>
        <p:txBody>
          <a:bodyPr/>
          <a:lstStyle/>
          <a:p>
            <a:r>
              <a:rPr lang="en-US" dirty="0" smtClean="0"/>
              <a:t>Rhiannon </a:t>
            </a:r>
            <a:r>
              <a:rPr lang="en-US" dirty="0" err="1" smtClean="0"/>
              <a:t>Ikirt</a:t>
            </a:r>
            <a:endParaRPr lang="en-US" dirty="0" smtClean="0"/>
          </a:p>
          <a:p>
            <a:r>
              <a:rPr lang="en-US" dirty="0" smtClean="0"/>
              <a:t>Seth Phelps</a:t>
            </a:r>
          </a:p>
          <a:p>
            <a:r>
              <a:rPr lang="en-US" dirty="0" smtClean="0"/>
              <a:t>Daniel Baxter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normAutofit/>
          </a:bodyPr>
          <a:lstStyle/>
          <a:p>
            <a:pPr fontAlgn="base"/>
            <a:r>
              <a:rPr lang="en-US" dirty="0" err="1"/>
              <a:t>Pistorius</a:t>
            </a:r>
            <a:r>
              <a:rPr lang="en-US" dirty="0"/>
              <a:t> picked up </a:t>
            </a:r>
            <a:r>
              <a:rPr lang="en-US" dirty="0" err="1"/>
              <a:t>Steenkamp</a:t>
            </a:r>
            <a:r>
              <a:rPr lang="en-US" dirty="0"/>
              <a:t> and took her downstairs near the front door. When a neighbor arrived, </a:t>
            </a:r>
            <a:r>
              <a:rPr lang="en-US" dirty="0" err="1"/>
              <a:t>Pistorius</a:t>
            </a:r>
            <a:r>
              <a:rPr lang="en-US" dirty="0"/>
              <a:t> had his fingers in her mouth to keep her airway open and a hand on her hip to staunch the </a:t>
            </a:r>
            <a:r>
              <a:rPr lang="en-US" dirty="0" smtClean="0"/>
              <a:t>bleeding.  Police </a:t>
            </a:r>
            <a:r>
              <a:rPr lang="en-US" dirty="0"/>
              <a:t>and paramedics arrived.  </a:t>
            </a:r>
            <a:r>
              <a:rPr lang="en-US" dirty="0" err="1"/>
              <a:t>Pistorius</a:t>
            </a:r>
            <a:r>
              <a:rPr lang="en-US" dirty="0"/>
              <a:t> is asked to stay in the </a:t>
            </a:r>
            <a:r>
              <a:rPr lang="en-US" dirty="0" smtClean="0"/>
              <a:t>kitchen.  A </a:t>
            </a:r>
            <a:r>
              <a:rPr lang="en-US" dirty="0"/>
              <a:t>paramedic told </a:t>
            </a:r>
            <a:r>
              <a:rPr lang="en-US" dirty="0" err="1"/>
              <a:t>Pistorius</a:t>
            </a:r>
            <a:r>
              <a:rPr lang="en-US" dirty="0"/>
              <a:t> that </a:t>
            </a:r>
            <a:r>
              <a:rPr lang="en-US" dirty="0" err="1"/>
              <a:t>Steenkamp</a:t>
            </a:r>
            <a:r>
              <a:rPr lang="en-US" dirty="0"/>
              <a:t> was dead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end result of the trial:  Culpable Homicide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lstStyle/>
          <a:p>
            <a:r>
              <a:rPr lang="en-US" dirty="0" err="1" smtClean="0"/>
              <a:t>Pistorius</a:t>
            </a:r>
            <a:r>
              <a:rPr lang="en-US" dirty="0" smtClean="0"/>
              <a:t> and </a:t>
            </a:r>
            <a:r>
              <a:rPr lang="en-US" dirty="0" err="1" smtClean="0"/>
              <a:t>Steenkamp</a:t>
            </a:r>
            <a:r>
              <a:rPr lang="en-US" dirty="0" smtClean="0"/>
              <a:t> went to bed about 10 p.m. </a:t>
            </a:r>
            <a:r>
              <a:rPr lang="en-US" dirty="0" err="1" smtClean="0"/>
              <a:t>Pistorius</a:t>
            </a:r>
            <a:r>
              <a:rPr lang="en-US" dirty="0" smtClean="0"/>
              <a:t> arranged two fans in the doorway to the balcony because the air conditioning wasn’t working.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normAutofit/>
          </a:bodyPr>
          <a:lstStyle/>
          <a:p>
            <a:r>
              <a:rPr lang="en-US" dirty="0" smtClean="0"/>
              <a:t>He woke up during the early hours of Feb. 14, 2013 because the room was hot and humid. He heard the noise of a window opening in the bathroom.</a:t>
            </a:r>
          </a:p>
          <a:p>
            <a:r>
              <a:rPr lang="en-US" dirty="0" smtClean="0"/>
              <a:t>He said he believed the noise was from an intruder who was in his house, possibly via a ladder to a window.</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lstStyle/>
          <a:p>
            <a:r>
              <a:rPr lang="en-US" dirty="0" smtClean="0"/>
              <a:t>Still on his stumps, </a:t>
            </a:r>
            <a:r>
              <a:rPr lang="en-US" dirty="0" err="1" smtClean="0"/>
              <a:t>Pistorius</a:t>
            </a:r>
            <a:r>
              <a:rPr lang="en-US" dirty="0" smtClean="0"/>
              <a:t> retrieved his gun from beneath the left side of the bed. He whispered to </a:t>
            </a:r>
            <a:r>
              <a:rPr lang="en-US" dirty="0" err="1" smtClean="0"/>
              <a:t>Steenkamp</a:t>
            </a:r>
            <a:r>
              <a:rPr lang="en-US" dirty="0" smtClean="0"/>
              <a:t> to call the police and moved into a hallway leading to the bathroom. The gun was pointed in front of him.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normAutofit/>
          </a:bodyPr>
          <a:lstStyle/>
          <a:p>
            <a:r>
              <a:rPr lang="en-US" dirty="0" smtClean="0"/>
              <a:t>Moving down the hallway, he leaned against the wall for better stability on his stumps. His eyes kept moving between the bathroom door and a nearby window.</a:t>
            </a:r>
          </a:p>
          <a:p>
            <a:r>
              <a:rPr lang="en-US" dirty="0" smtClean="0"/>
              <a:t>He yelled for the “person” to get out of his house and yelled to </a:t>
            </a:r>
            <a:r>
              <a:rPr lang="en-US" dirty="0" err="1" smtClean="0"/>
              <a:t>Steenkamp</a:t>
            </a:r>
            <a:r>
              <a:rPr lang="en-US" dirty="0" smtClean="0"/>
              <a:t> to call the police.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normAutofit/>
          </a:bodyPr>
          <a:lstStyle/>
          <a:p>
            <a:r>
              <a:rPr lang="en-US" dirty="0" smtClean="0"/>
              <a:t>He felt vulnerable on his stumps and feared someone was about to come out of the bathroom when he heard the sound of “wood moving” and thought the door was opening. He was “overcome with fear” and he fired four shots in quick succession through the bathroom door.  His ears were ringing from the gunshots, so he was unable to hear anything.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normAutofit/>
          </a:bodyPr>
          <a:lstStyle/>
          <a:p>
            <a:r>
              <a:rPr lang="en-US" dirty="0" err="1" smtClean="0"/>
              <a:t>Pistorius</a:t>
            </a:r>
            <a:r>
              <a:rPr lang="en-US" dirty="0" smtClean="0"/>
              <a:t> retreated back down the hallway to the bed. Still aiming his gun at the bathroom, he hopped on the bed in the dark. He felt for </a:t>
            </a:r>
            <a:r>
              <a:rPr lang="en-US" dirty="0" err="1" smtClean="0"/>
              <a:t>Steenkamp</a:t>
            </a:r>
            <a:r>
              <a:rPr lang="en-US" dirty="0" smtClean="0"/>
              <a:t> and didn’t find her. He thought maybe she was hiding on the floor or behind the curtains, so he checked the floor and ran his hands along the curtains. That was when he first suspected </a:t>
            </a:r>
            <a:r>
              <a:rPr lang="en-US" dirty="0" err="1" smtClean="0"/>
              <a:t>Steenkamp</a:t>
            </a:r>
            <a:r>
              <a:rPr lang="en-US" dirty="0" smtClean="0"/>
              <a:t> may have been in the bathroom.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normAutofit fontScale="92500" lnSpcReduction="10000"/>
          </a:bodyPr>
          <a:lstStyle/>
          <a:p>
            <a:pPr fontAlgn="base"/>
            <a:r>
              <a:rPr lang="en-US" dirty="0" err="1"/>
              <a:t>Pistorius</a:t>
            </a:r>
            <a:r>
              <a:rPr lang="en-US" dirty="0"/>
              <a:t> went back to the bathroom door, still holding the gun, and tried the doorknob. The door was locked.</a:t>
            </a:r>
          </a:p>
          <a:p>
            <a:pPr fontAlgn="base"/>
            <a:r>
              <a:rPr lang="en-US" dirty="0"/>
              <a:t>He went back to the bedroom, put on his legs, opened the curtains to the balcony while screaming for God to help him. With his legs on, he slammed into the bathroom door with his body. He got a cricket bat and smashed a hole in the door so that he could reach in, pick up a key from the floor and let himself in.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4" name="Text Placeholder 3"/>
          <p:cNvSpPr>
            <a:spLocks noGrp="1"/>
          </p:cNvSpPr>
          <p:nvPr>
            <p:ph idx="1"/>
          </p:nvPr>
        </p:nvSpPr>
        <p:spPr/>
        <p:txBody>
          <a:bodyPr>
            <a:normAutofit/>
          </a:bodyPr>
          <a:lstStyle/>
          <a:p>
            <a:pPr fontAlgn="base"/>
            <a:r>
              <a:rPr lang="en-US" dirty="0" err="1"/>
              <a:t>Pistorius</a:t>
            </a:r>
            <a:r>
              <a:rPr lang="en-US" dirty="0"/>
              <a:t> found </a:t>
            </a:r>
            <a:r>
              <a:rPr lang="en-US" dirty="0" err="1"/>
              <a:t>Steenkamp</a:t>
            </a:r>
            <a:r>
              <a:rPr lang="en-US" dirty="0"/>
              <a:t> crumpled on the floor with her on the toilet. He sat over her and </a:t>
            </a:r>
            <a:r>
              <a:rPr lang="en-US" dirty="0" smtClean="0"/>
              <a:t>cried.  He </a:t>
            </a:r>
            <a:r>
              <a:rPr lang="en-US" dirty="0"/>
              <a:t>ran to the left side of his bed to retrieve his phone and went back to </a:t>
            </a:r>
            <a:r>
              <a:rPr lang="en-US" dirty="0" err="1"/>
              <a:t>Steenkamp</a:t>
            </a:r>
            <a:r>
              <a:rPr lang="en-US" dirty="0"/>
              <a:t>. At 3:19 a.m. he called a neighbor. At 3:20 a.m. he phoned the ambulance service, and at 3:21 a.m. he called security at his estate.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556</Words>
  <Application>Microsoft Office PowerPoint</Application>
  <PresentationFormat>On-screen Show (4:3)</PresentationFormat>
  <Paragraphs>17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Oscar Pistorius</vt:lpstr>
      <vt:lpstr>Slide 2</vt:lpstr>
      <vt:lpstr>Slide 3</vt:lpstr>
      <vt:lpstr>Slide 4</vt:lpstr>
      <vt:lpstr>Slide 5</vt:lpstr>
      <vt:lpstr>Slide 6</vt:lpstr>
      <vt:lpstr>Slide 7</vt:lpstr>
      <vt:lpstr>Slide 8</vt:lpstr>
      <vt:lpstr>Slide 9</vt:lpstr>
      <vt:lpstr>Slide 10</vt:lpstr>
      <vt:lpstr>Slide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Oscar Pistorius</dc:title>
  <dc:creator>User20</dc:creator>
  <cp:lastModifiedBy>User20</cp:lastModifiedBy>
  <cp:revision>27</cp:revision>
  <dcterms:created xsi:type="dcterms:W3CDTF">2014-09-18T11:59:12Z</dcterms:created>
  <dcterms:modified xsi:type="dcterms:W3CDTF">2014-09-19T15:37:31Z</dcterms:modified>
</cp:coreProperties>
</file>