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1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3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1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1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2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6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2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3EEB-85E1-4791-839E-0C3FCBD4F84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73C5-DE30-46A0-B9CA-6369DC95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2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Technology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Taylor Ballard</a:t>
            </a:r>
          </a:p>
          <a:p>
            <a:r>
              <a:rPr lang="en-US" dirty="0" err="1" smtClean="0"/>
              <a:t>Tylor</a:t>
            </a:r>
            <a:r>
              <a:rPr lang="en-US" dirty="0" smtClean="0"/>
              <a:t> Thompson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9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967400" cy="516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60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Tablet its just a touch screen computer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1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 got our pictures from </a:t>
            </a:r>
            <a:r>
              <a:rPr lang="en-US" dirty="0" err="1" smtClean="0">
                <a:solidFill>
                  <a:srgbClr val="FF0000"/>
                </a:solidFill>
              </a:rPr>
              <a:t>google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064136" cy="806413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90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IPhone: it is a touch screen phone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5338763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01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Ipod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you can use it for the internet music and take pictures on it some are touch screen to.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9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24618"/>
            <a:ext cx="6858000" cy="489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39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Computer: this is used for the internet save pictures to use it for work you can do a lot of stuff on it.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2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22383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56288"/>
            <a:ext cx="17716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45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Game systems: you can play games watch movies play online with other people across the [earth].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3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97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Technology</vt:lpstr>
      <vt:lpstr>iPhone</vt:lpstr>
      <vt:lpstr>IPhone: it is a touch screen phone </vt:lpstr>
      <vt:lpstr>PowerPoint Presentation</vt:lpstr>
      <vt:lpstr>PowerPoint Presentation</vt:lpstr>
      <vt:lpstr>PowerPoint Presentation</vt:lpstr>
      <vt:lpstr>PowerPoint Presentation</vt:lpstr>
      <vt:lpstr>Game systems </vt:lpstr>
      <vt:lpstr>Game systems: you can play games watch movies play online with other people across the [earth].</vt:lpstr>
      <vt:lpstr>Tablet </vt:lpstr>
      <vt:lpstr>Tablet its just a touch screen computer.</vt:lpstr>
      <vt:lpstr>We got our pictures from google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User</dc:creator>
  <cp:lastModifiedBy>User</cp:lastModifiedBy>
  <cp:revision>5</cp:revision>
  <dcterms:created xsi:type="dcterms:W3CDTF">2013-10-01T14:07:43Z</dcterms:created>
  <dcterms:modified xsi:type="dcterms:W3CDTF">2013-10-02T14:12:37Z</dcterms:modified>
</cp:coreProperties>
</file>