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8F9C-AFF9-4DCF-8F73-833667BD776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33116-040F-4E13-A4F7-E8762D64702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8F9C-AFF9-4DCF-8F73-833667BD776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116-040F-4E13-A4F7-E8762D647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8F9C-AFF9-4DCF-8F73-833667BD776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3116-040F-4E13-A4F7-E8762D647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C78F9C-AFF9-4DCF-8F73-833667BD776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33116-040F-4E13-A4F7-E8762D64702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8F9C-AFF9-4DCF-8F73-833667BD776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33116-040F-4E13-A4F7-E8762D64702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C78F9C-AFF9-4DCF-8F73-833667BD776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33116-040F-4E13-A4F7-E8762D64702A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DC78F9C-AFF9-4DCF-8F73-833667BD776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A33116-040F-4E13-A4F7-E8762D64702A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8F9C-AFF9-4DCF-8F73-833667BD776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33116-040F-4E13-A4F7-E8762D64702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78F9C-AFF9-4DCF-8F73-833667BD776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33116-040F-4E13-A4F7-E8762D64702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C78F9C-AFF9-4DCF-8F73-833667BD776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A33116-040F-4E13-A4F7-E8762D64702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C78F9C-AFF9-4DCF-8F73-833667BD776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33116-040F-4E13-A4F7-E8762D64702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DC78F9C-AFF9-4DCF-8F73-833667BD776A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FA33116-040F-4E13-A4F7-E8762D64702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By: Dustin A. McCartney </a:t>
            </a:r>
            <a:r>
              <a:rPr lang="en-US" dirty="0" err="1" smtClean="0">
                <a:solidFill>
                  <a:srgbClr val="C00000"/>
                </a:solidFill>
              </a:rPr>
              <a:t>Jr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Tyler Howe</a:t>
            </a:r>
          </a:p>
          <a:p>
            <a:r>
              <a:rPr lang="en-US" smtClean="0">
                <a:solidFill>
                  <a:srgbClr val="C00000"/>
                </a:solidFill>
              </a:rPr>
              <a:t>Jacob Davis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Age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of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Technology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5400"/>
            <a:ext cx="7522481" cy="5562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WIFI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Wi-Fi is a very important thing in our society it is what allows us to access information from anywhere at the touch of our fingers.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420624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3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3" b="919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We have evolved our ability to create animated pictures from the first Disney and warner bros. cartoons to the Japanese anime that is watched today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Animations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2095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8" y="3505200"/>
            <a:ext cx="3156857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44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History project photo sources:</a:t>
            </a:r>
          </a:p>
          <a:p>
            <a:r>
              <a:rPr lang="en-US" dirty="0">
                <a:solidFill>
                  <a:srgbClr val="FF0000"/>
                </a:solidFill>
              </a:rPr>
              <a:t>Laptop/gledster2000.blogspot.com</a:t>
            </a:r>
          </a:p>
          <a:p>
            <a:r>
              <a:rPr lang="en-US" dirty="0">
                <a:solidFill>
                  <a:srgbClr val="FF0000"/>
                </a:solidFill>
              </a:rPr>
              <a:t>Binary code/baileypublishing.webs.com</a:t>
            </a:r>
          </a:p>
          <a:p>
            <a:r>
              <a:rPr lang="en-US" dirty="0">
                <a:solidFill>
                  <a:srgbClr val="FF0000"/>
                </a:solidFill>
              </a:rPr>
              <a:t>Blogs.which.co.uk</a:t>
            </a:r>
          </a:p>
          <a:p>
            <a:r>
              <a:rPr lang="en-US" dirty="0">
                <a:solidFill>
                  <a:srgbClr val="FF0000"/>
                </a:solidFill>
              </a:rPr>
              <a:t>Oaktreevintage.com</a:t>
            </a:r>
          </a:p>
          <a:p>
            <a:r>
              <a:rPr lang="en-US" dirty="0">
                <a:solidFill>
                  <a:srgbClr val="FF0000"/>
                </a:solidFill>
              </a:rPr>
              <a:t>Hpr1.com</a:t>
            </a:r>
          </a:p>
          <a:p>
            <a:r>
              <a:rPr lang="en-US" dirty="0">
                <a:solidFill>
                  <a:srgbClr val="FF0000"/>
                </a:solidFill>
              </a:rPr>
              <a:t>Logonoid.com</a:t>
            </a:r>
          </a:p>
          <a:p>
            <a:r>
              <a:rPr lang="en-US" dirty="0">
                <a:solidFill>
                  <a:srgbClr val="FF0000"/>
                </a:solidFill>
              </a:rPr>
              <a:t>Knowhow.com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Bibliography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63804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4038600" cy="240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533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Basis of </a:t>
            </a:r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en-US" dirty="0" smtClean="0">
                <a:solidFill>
                  <a:srgbClr val="C00000"/>
                </a:solidFill>
              </a:rPr>
              <a:t>veryday Things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From the time we wake up in the morning to the time we go to bed we use technology.</a:t>
            </a:r>
          </a:p>
          <a:p>
            <a:r>
              <a:rPr lang="en-US" dirty="0" smtClean="0"/>
              <a:t>We have advanced years from the time that the first operating system was invented (MS DOS)</a:t>
            </a:r>
          </a:p>
          <a:p>
            <a:r>
              <a:rPr lang="en-US" dirty="0" smtClean="0"/>
              <a:t>We tend to use technology for the most minute tasks and we have become so dependent on its ability to make our  lives easier that any malfunction can put us in a panic.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Basics of our world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651760"/>
            <a:ext cx="1524002" cy="18549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7713" cy="2651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5400" y="132588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Getting Smaller but Bigger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95399" y="4495800"/>
            <a:ext cx="1524001" cy="234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6429" y="620095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Getting Smaller but Bigger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 lot of our technology has advanced by increasing specs but decreasing in size.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We have been able to speed up our systems exponentially since the first computer which was the size of a closet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Expansion of the internet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6670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5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Expansion of the Internet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The internet has expanded immensely since the 1900’s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now have access to a large number of browsers and limitless </a:t>
            </a:r>
            <a:r>
              <a:rPr lang="en-US" dirty="0" err="1" smtClean="0">
                <a:solidFill>
                  <a:srgbClr val="FF0000"/>
                </a:solidFill>
              </a:rPr>
              <a:t>ammounts</a:t>
            </a:r>
            <a:r>
              <a:rPr lang="en-US" dirty="0" smtClean="0">
                <a:solidFill>
                  <a:srgbClr val="FF0000"/>
                </a:solidFill>
              </a:rPr>
              <a:t> of information at your finger tips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5686"/>
            <a:ext cx="8686800" cy="488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3603823"/>
            <a:ext cx="5968254" cy="3174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14" y="3121274"/>
            <a:ext cx="4114800" cy="187052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1524000" cy="15335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152400"/>
            <a:ext cx="7680960" cy="10668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EGames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EGames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Not only has technology grew for efficiency but also for entertainment and competition 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Egames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Esports</a:t>
            </a:r>
            <a:r>
              <a:rPr lang="en-US" dirty="0" smtClean="0">
                <a:solidFill>
                  <a:srgbClr val="FF0000"/>
                </a:solidFill>
              </a:rPr>
              <a:t> have grew as a very popular competition style while also having fun.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85</TotalTime>
  <Words>275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Mylar</vt:lpstr>
      <vt:lpstr>The Age of Technology</vt:lpstr>
      <vt:lpstr>PowerPoint Presentation</vt:lpstr>
      <vt:lpstr>The Basics of our world</vt:lpstr>
      <vt:lpstr>PowerPoint Presentation</vt:lpstr>
      <vt:lpstr>PowerPoint Presentation</vt:lpstr>
      <vt:lpstr>Expansion of the internet</vt:lpstr>
      <vt:lpstr>PowerPoint Presentation</vt:lpstr>
      <vt:lpstr>EGames</vt:lpstr>
      <vt:lpstr>PowerPoint Presentation</vt:lpstr>
      <vt:lpstr>WIFI</vt:lpstr>
      <vt:lpstr>PowerPoint Presentation</vt:lpstr>
      <vt:lpstr>Animations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Technology</dc:title>
  <dc:creator>User</dc:creator>
  <cp:lastModifiedBy>User</cp:lastModifiedBy>
  <cp:revision>10</cp:revision>
  <dcterms:created xsi:type="dcterms:W3CDTF">2013-09-24T13:58:51Z</dcterms:created>
  <dcterms:modified xsi:type="dcterms:W3CDTF">2013-10-09T13:44:03Z</dcterms:modified>
</cp:coreProperties>
</file>