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93"/>
    <a:srgbClr val="368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5316" autoAdjust="0"/>
  </p:normalViewPr>
  <p:slideViewPr>
    <p:cSldViewPr>
      <p:cViewPr>
        <p:scale>
          <a:sx n="60" d="100"/>
          <a:sy n="60" d="100"/>
        </p:scale>
        <p:origin x="-78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3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6DA219-4B87-4E67-8010-909FD235DC53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D3B2FA-EF64-405D-9D96-D2C71B68DB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228600"/>
            <a:ext cx="7772400" cy="19812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Agency FB" panose="020B0503020202020204" pitchFamily="34" charset="0"/>
              </a:rPr>
              <a:t>The Past to the future</a:t>
            </a:r>
            <a:endParaRPr lang="en-US" sz="6600" dirty="0"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By Darren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McDole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, Austin Barnes, Charles Bates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george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en-US" sz="6000" dirty="0" err="1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dilling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3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is </a:t>
            </a:r>
            <a:r>
              <a:rPr lang="en-US" dirty="0" err="1" smtClean="0"/>
              <a:t>google</a:t>
            </a:r>
            <a:r>
              <a:rPr lang="en-US" dirty="0" smtClean="0"/>
              <a:t> / images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990600"/>
            <a:ext cx="55626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Summery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dirty="0">
                <a:solidFill>
                  <a:srgbClr val="073E87"/>
                </a:solidFill>
              </a:rPr>
              <a:t>Technology we have now its popular and in the future technology is improving  </a:t>
            </a:r>
          </a:p>
        </p:txBody>
      </p:sp>
    </p:spTree>
    <p:extLst>
      <p:ext uri="{BB962C8B-B14F-4D97-AF65-F5344CB8AC3E}">
        <p14:creationId xmlns:p14="http://schemas.microsoft.com/office/powerpoint/2010/main" xmlns="" val="88039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68E2A"/>
                </a:solidFill>
              </a:rPr>
              <a:t>We are able to get electronics such as- cell phones, laptops, IPod's,  </a:t>
            </a:r>
          </a:p>
          <a:p>
            <a:r>
              <a:rPr lang="en-US" sz="3200" dirty="0">
                <a:solidFill>
                  <a:srgbClr val="368E2A"/>
                </a:solidFill>
              </a:rPr>
              <a:t> </a:t>
            </a:r>
            <a:r>
              <a:rPr lang="en-US" sz="3200" dirty="0" smtClean="0">
                <a:solidFill>
                  <a:srgbClr val="368E2A"/>
                </a:solidFill>
              </a:rPr>
              <a:t>Wi-Fi your able to get on without plugging in your internet cord.</a:t>
            </a:r>
          </a:p>
          <a:p>
            <a:r>
              <a:rPr lang="en-US" sz="3200" dirty="0">
                <a:solidFill>
                  <a:srgbClr val="368E2A"/>
                </a:solidFill>
              </a:rPr>
              <a:t> </a:t>
            </a:r>
            <a:r>
              <a:rPr lang="en-US" sz="3200" dirty="0" smtClean="0">
                <a:solidFill>
                  <a:srgbClr val="368E2A"/>
                </a:solidFill>
              </a:rPr>
              <a:t>some cars have electronics in them such as </a:t>
            </a:r>
            <a:r>
              <a:rPr lang="en-US" sz="3200" dirty="0" err="1" smtClean="0">
                <a:solidFill>
                  <a:srgbClr val="368E2A"/>
                </a:solidFill>
              </a:rPr>
              <a:t>g.p.s</a:t>
            </a:r>
            <a:r>
              <a:rPr lang="en-US" sz="3200" dirty="0" smtClean="0">
                <a:solidFill>
                  <a:srgbClr val="368E2A"/>
                </a:solidFill>
              </a:rPr>
              <a:t>. </a:t>
            </a:r>
            <a:endParaRPr lang="en-US" sz="3200" dirty="0">
              <a:solidFill>
                <a:srgbClr val="368E2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             </a:t>
            </a:r>
            <a:r>
              <a:rPr lang="en-US" sz="6600" dirty="0" smtClean="0">
                <a:latin typeface="Algerian" panose="04020705040A02060702" pitchFamily="82" charset="0"/>
              </a:rPr>
              <a:t>Past of 2013</a:t>
            </a:r>
            <a:endParaRPr lang="en-US" sz="6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39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81300" cy="231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1301" y="1905000"/>
            <a:ext cx="25527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9256" y="1904999"/>
            <a:ext cx="2476500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1937"/>
            <a:ext cx="348828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4073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4648200"/>
            <a:ext cx="7408333" cy="1572948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Agency FB" panose="020B0503020202020204" pitchFamily="34" charset="0"/>
              </a:rPr>
              <a:t>I pads are a portable computers.  In the future there maybe would be  improve Wi-Fi. There is some things that can be portable like laptops, IPod's, IPod touches..</a:t>
            </a:r>
            <a:endParaRPr lang="en-US" sz="3200" dirty="0">
              <a:solidFill>
                <a:schemeClr val="accent5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257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4124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Phones are use to text/call people. In the future your phones may have improve Wi-Fi  but it doesn’t really look that way…..</a:t>
            </a:r>
            <a:endParaRPr lang="en-US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5257800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5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4572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502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3200" dirty="0" smtClean="0">
                <a:solidFill>
                  <a:srgbClr val="AC0093"/>
                </a:solidFill>
                <a:latin typeface="Arial Narrow" panose="020B0606020202030204" pitchFamily="34" charset="0"/>
              </a:rPr>
              <a:t>Wi-Fi may be improve meaning every house may have Wi-Fi in there homes…. But right now there isn’t to may people that doesn’t have Wi-Fi…</a:t>
            </a:r>
            <a:endParaRPr lang="en-US" sz="3200" dirty="0">
              <a:solidFill>
                <a:srgbClr val="AC009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914400"/>
            <a:ext cx="373380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88243"/>
            <a:ext cx="3581400" cy="25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545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AC0093"/>
                </a:solidFill>
              </a:rPr>
              <a:t> </a:t>
            </a:r>
            <a:endParaRPr lang="en-US" sz="3200" dirty="0">
              <a:solidFill>
                <a:srgbClr val="AC009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0072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FFFF00"/>
                </a:solidFill>
                <a:latin typeface="Viner Hand ITC" panose="03070502030502020203" pitchFamily="66" charset="0"/>
              </a:rPr>
              <a:t> </a:t>
            </a:r>
            <a:endParaRPr lang="en-US" sz="6600" dirty="0">
              <a:solidFill>
                <a:srgbClr val="FFFF00"/>
              </a:solidFill>
              <a:latin typeface="Viner Hand ITC" panose="03070502030502020203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00200"/>
            <a:ext cx="398621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2613"/>
            <a:ext cx="4151313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08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8458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06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101</TotalTime>
  <Words>166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The Past to the future</vt:lpstr>
      <vt:lpstr>             Past of 2013</vt:lpstr>
      <vt:lpstr>Slide 3</vt:lpstr>
      <vt:lpstr>Slide 4</vt:lpstr>
      <vt:lpstr>Slide 5</vt:lpstr>
      <vt:lpstr>Slide 6</vt:lpstr>
      <vt:lpstr>Slide 7</vt:lpstr>
      <vt:lpstr> 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past to the future</dc:title>
  <dc:creator>User</dc:creator>
  <cp:lastModifiedBy>User20</cp:lastModifiedBy>
  <cp:revision>13</cp:revision>
  <dcterms:created xsi:type="dcterms:W3CDTF">2013-09-23T11:28:34Z</dcterms:created>
  <dcterms:modified xsi:type="dcterms:W3CDTF">2013-10-09T18:50:40Z</dcterms:modified>
</cp:coreProperties>
</file>